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3" r:id="rId3"/>
  </p:sldMasterIdLst>
  <p:notesMasterIdLst>
    <p:notesMasterId r:id="rId7"/>
  </p:notesMasterIdLst>
  <p:sldIdLst>
    <p:sldId id="606" r:id="rId4"/>
    <p:sldId id="349" r:id="rId5"/>
    <p:sldId id="435" r:id="rId6"/>
    <p:sldId id="443" r:id="rId8"/>
    <p:sldId id="554" r:id="rId9"/>
    <p:sldId id="520" r:id="rId10"/>
    <p:sldId id="553" r:id="rId11"/>
    <p:sldId id="521" r:id="rId12"/>
    <p:sldId id="555" r:id="rId13"/>
    <p:sldId id="523" r:id="rId14"/>
    <p:sldId id="527" r:id="rId15"/>
    <p:sldId id="524" r:id="rId16"/>
    <p:sldId id="576" r:id="rId17"/>
    <p:sldId id="522" r:id="rId18"/>
    <p:sldId id="533" r:id="rId19"/>
    <p:sldId id="532" r:id="rId20"/>
    <p:sldId id="559" r:id="rId21"/>
    <p:sldId id="558" r:id="rId22"/>
    <p:sldId id="531" r:id="rId23"/>
    <p:sldId id="444" r:id="rId24"/>
    <p:sldId id="564" r:id="rId25"/>
    <p:sldId id="572" r:id="rId26"/>
    <p:sldId id="575" r:id="rId27"/>
    <p:sldId id="573" r:id="rId28"/>
    <p:sldId id="574" r:id="rId29"/>
    <p:sldId id="565" r:id="rId30"/>
    <p:sldId id="566" r:id="rId31"/>
    <p:sldId id="562" r:id="rId32"/>
    <p:sldId id="563" r:id="rId33"/>
    <p:sldId id="445" r:id="rId34"/>
    <p:sldId id="537" r:id="rId35"/>
    <p:sldId id="534" r:id="rId36"/>
    <p:sldId id="543" r:id="rId37"/>
    <p:sldId id="542" r:id="rId38"/>
    <p:sldId id="546" r:id="rId39"/>
    <p:sldId id="545" r:id="rId40"/>
    <p:sldId id="548" r:id="rId41"/>
    <p:sldId id="552" r:id="rId42"/>
    <p:sldId id="547" r:id="rId43"/>
    <p:sldId id="560" r:id="rId44"/>
    <p:sldId id="54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853533"/>
    <a:srgbClr val="AFAFAF"/>
    <a:srgbClr val="DBA2A1"/>
    <a:srgbClr val="E08080"/>
    <a:srgbClr val="C7724B"/>
    <a:srgbClr val="BC5350"/>
    <a:srgbClr val="919D71"/>
    <a:srgbClr val="94948C"/>
    <a:srgbClr val="99A4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702" y="-96"/>
      </p:cViewPr>
      <p:guideLst>
        <p:guide orient="horz" pos="2329"/>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_rels/data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ata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rawing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4">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5">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3E4EF4C-CF88-4771-BC37-BAA6CC7837FC}" type="doc">
      <dgm:prSet loTypeId="urn:microsoft.com/office/officeart/2005/8/layout/vList5" loCatId="list" qsTypeId="urn:microsoft.com/office/officeart/2005/8/quickstyle/simple1#1" qsCatId="simple" csTypeId="urn:microsoft.com/office/officeart/2005/8/colors/colorful2#1" csCatId="colorful" phldr="1"/>
      <dgm:spPr/>
      <dgm:t>
        <a:bodyPr/>
        <a:lstStyle/>
        <a:p>
          <a:endParaRPr lang="zh-CN" altLang="en-US"/>
        </a:p>
      </dgm:t>
    </dgm:pt>
    <dgm:pt modelId="{FA7C75FC-4941-47FF-AA30-86C7A32AD27F}">
      <dgm:prSet phldrT="[文本]" phldr="0" custT="1"/>
      <dgm:spPr/>
      <dgm:t>
        <a:bodyPr vert="horz" wrap="square"/>
        <a:lstStyle/>
        <a:p>
          <a:pPr>
            <a:lnSpc>
              <a:spcPct val="100000"/>
            </a:lnSpc>
            <a:spcBef>
              <a:spcPct val="0"/>
            </a:spcBef>
            <a:spcAft>
              <a:spcPct val="35000"/>
            </a:spcAft>
          </a:pPr>
          <a:r>
            <a:rPr lang="zh-CN" altLang="en-US" sz="2400" dirty="0" smtClean="0">
              <a:latin typeface="微软雅黑" panose="020B0503020204020204" charset="-122"/>
              <a:ea typeface="微软雅黑" panose="020B0503020204020204" charset="-122"/>
            </a:rPr>
            <a:t>战国：初步形成</a:t>
          </a:r>
          <a:endParaRPr lang="zh-CN" altLang="en-US" sz="2400" dirty="0">
            <a:latin typeface="微软雅黑" panose="020B0503020204020204" charset="-122"/>
            <a:ea typeface="微软雅黑" panose="020B0503020204020204" charset="-122"/>
          </a:endParaRPr>
        </a:p>
      </dgm:t>
    </dgm:pt>
    <dgm:pt modelId="{9A1E4F1D-C47F-4F5C-808D-9291B2454C66}" cxnId="{BFDA0B28-D645-4F21-8620-AADA9E35DEA4}" type="parTrans">
      <dgm:prSet/>
      <dgm:spPr/>
      <dgm:t>
        <a:bodyPr/>
        <a:lstStyle/>
        <a:p>
          <a:endParaRPr lang="zh-CN" altLang="en-US">
            <a:latin typeface="微软雅黑" panose="020B0503020204020204" charset="-122"/>
            <a:ea typeface="微软雅黑" panose="020B0503020204020204" charset="-122"/>
          </a:endParaRPr>
        </a:p>
      </dgm:t>
    </dgm:pt>
    <dgm:pt modelId="{1FF1C8C1-EE15-49B5-AEBD-8F01E06B7C45}" cxnId="{BFDA0B28-D645-4F21-8620-AADA9E35DEA4}" type="sibTrans">
      <dgm:prSet/>
      <dgm:spPr/>
      <dgm:t>
        <a:bodyPr/>
        <a:lstStyle/>
        <a:p>
          <a:endParaRPr lang="zh-CN" altLang="en-US">
            <a:latin typeface="微软雅黑" panose="020B0503020204020204" charset="-122"/>
            <a:ea typeface="微软雅黑" panose="020B0503020204020204" charset="-122"/>
          </a:endParaRPr>
        </a:p>
      </dgm:t>
    </dgm:pt>
    <dgm:pt modelId="{012ACBD0-4711-4BDC-A2C0-7D9B224EDC7B}">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法家代表人物韩非强调依法治国，建立中央集权专制统治；</a:t>
          </a:r>
          <a:endParaRPr lang="zh-CN" altLang="en-US" sz="2000" dirty="0">
            <a:latin typeface="微软雅黑" panose="020B0503020204020204" charset="-122"/>
            <a:ea typeface="微软雅黑" panose="020B0503020204020204" charset="-122"/>
          </a:endParaRPr>
        </a:p>
      </dgm:t>
    </dgm:pt>
    <dgm:pt modelId="{4497A110-B2EE-402D-AD62-CCFDB530347B}" cxnId="{8B7D37D3-AB94-471D-B40B-0DD806F88F22}" type="parTrans">
      <dgm:prSet/>
      <dgm:spPr/>
      <dgm:t>
        <a:bodyPr/>
        <a:lstStyle/>
        <a:p>
          <a:endParaRPr lang="zh-CN" altLang="en-US">
            <a:latin typeface="微软雅黑" panose="020B0503020204020204" charset="-122"/>
            <a:ea typeface="微软雅黑" panose="020B0503020204020204" charset="-122"/>
          </a:endParaRPr>
        </a:p>
      </dgm:t>
    </dgm:pt>
    <dgm:pt modelId="{75D4F6E7-2338-4EAF-A5CA-92F8B8301AFA}" cxnId="{8B7D37D3-AB94-471D-B40B-0DD806F88F22}" type="sibTrans">
      <dgm:prSet/>
      <dgm:spPr/>
      <dgm:t>
        <a:bodyPr/>
        <a:lstStyle/>
        <a:p>
          <a:endParaRPr lang="zh-CN" altLang="en-US">
            <a:latin typeface="微软雅黑" panose="020B0503020204020204" charset="-122"/>
            <a:ea typeface="微软雅黑" panose="020B0503020204020204" charset="-122"/>
          </a:endParaRPr>
        </a:p>
      </dgm:t>
    </dgm:pt>
    <dgm:pt modelId="{6E275840-AB5A-4734-A253-9658751B4E75}">
      <dgm:prSet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商鞅变法确立县制，初步确立君主集权的政治体制。</a:t>
          </a:r>
          <a:endParaRPr lang="zh-CN" altLang="en-US" sz="1600" dirty="0">
            <a:latin typeface="微软雅黑" panose="020B0503020204020204" charset="-122"/>
            <a:ea typeface="微软雅黑" panose="020B0503020204020204" charset="-122"/>
          </a:endParaRPr>
        </a:p>
      </dgm:t>
    </dgm:pt>
    <dgm:pt modelId="{0678DDC4-7AF7-4E73-B381-BB1047B51F08}" cxnId="{0D9F7C73-DF15-40E8-803B-A724AC49A42C}" type="parTrans">
      <dgm:prSet/>
      <dgm:spPr/>
      <dgm:t>
        <a:bodyPr/>
        <a:lstStyle/>
        <a:p>
          <a:endParaRPr lang="zh-CN" altLang="en-US"/>
        </a:p>
      </dgm:t>
    </dgm:pt>
    <dgm:pt modelId="{D3473EBD-AF29-471F-93E8-F55162385DA3}" cxnId="{0D9F7C73-DF15-40E8-803B-A724AC49A42C}" type="sibTrans">
      <dgm:prSet/>
      <dgm:spPr/>
      <dgm:t>
        <a:bodyPr/>
        <a:lstStyle/>
        <a:p>
          <a:endParaRPr lang="zh-CN" altLang="en-US"/>
        </a:p>
      </dgm:t>
    </dgm:pt>
    <dgm:pt modelId="{205BC739-B72C-4ABB-8715-FBD8DF8042BB}">
      <dgm:prSet phldrT="[文本]" phldr="0" custT="1"/>
      <dgm:spPr/>
      <dgm:t>
        <a:bodyPr vert="horz" wrap="square"/>
        <a:lstStyle/>
        <a:p>
          <a:pPr>
            <a:lnSpc>
              <a:spcPct val="100000"/>
            </a:lnSpc>
            <a:spcBef>
              <a:spcPct val="0"/>
            </a:spcBef>
            <a:spcAft>
              <a:spcPct val="35000"/>
            </a:spcAft>
          </a:pPr>
          <a:r>
            <a:rPr lang="zh-CN" altLang="en-US" sz="2400" dirty="0" smtClean="0">
              <a:latin typeface="微软雅黑" panose="020B0503020204020204" charset="-122"/>
              <a:ea typeface="微软雅黑" panose="020B0503020204020204" charset="-122"/>
            </a:rPr>
            <a:t>秦朝：正式建立</a:t>
          </a:r>
          <a:endParaRPr lang="zh-CN" altLang="en-US" sz="2400" dirty="0">
            <a:latin typeface="微软雅黑" panose="020B0503020204020204" charset="-122"/>
            <a:ea typeface="微软雅黑" panose="020B0503020204020204" charset="-122"/>
          </a:endParaRPr>
        </a:p>
      </dgm:t>
    </dgm:pt>
    <dgm:pt modelId="{10AE6507-4134-4C78-8B6C-9E1798A6F38B}" cxnId="{33D0A4CE-019E-406C-836B-77342E8544E1}" type="parTrans">
      <dgm:prSet/>
      <dgm:spPr/>
      <dgm:t>
        <a:bodyPr/>
        <a:lstStyle/>
        <a:p>
          <a:endParaRPr lang="zh-CN" altLang="en-US">
            <a:latin typeface="微软雅黑" panose="020B0503020204020204" charset="-122"/>
            <a:ea typeface="微软雅黑" panose="020B0503020204020204" charset="-122"/>
          </a:endParaRPr>
        </a:p>
      </dgm:t>
    </dgm:pt>
    <dgm:pt modelId="{BE8E5ABE-9339-44CD-BDA2-45BFC0011492}" cxnId="{33D0A4CE-019E-406C-836B-77342E8544E1}" type="sibTrans">
      <dgm:prSet/>
      <dgm:spPr/>
      <dgm:t>
        <a:bodyPr/>
        <a:lstStyle/>
        <a:p>
          <a:endParaRPr lang="zh-CN" altLang="en-US">
            <a:latin typeface="微软雅黑" panose="020B0503020204020204" charset="-122"/>
            <a:ea typeface="微软雅黑" panose="020B0503020204020204" charset="-122"/>
          </a:endParaRPr>
        </a:p>
      </dgm:t>
    </dgm:pt>
    <dgm:pt modelId="{7F5F99EB-0E1C-48C4-A3F0-A3234AEF9D52}">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秦始皇統一中国后</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正式建立了君主专制中央集权制度</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最高统治者称皇帝</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总揽全国军政大叔</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中央设丞柤、太尉、御史大夫，分管行政、军事和监察；地方实行郡县制。</a:t>
          </a:r>
          <a:endParaRPr lang="zh-CN" altLang="en-US" sz="2000" dirty="0">
            <a:latin typeface="微软雅黑" panose="020B0503020204020204" charset="-122"/>
            <a:ea typeface="微软雅黑" panose="020B0503020204020204" charset="-122"/>
          </a:endParaRPr>
        </a:p>
      </dgm:t>
    </dgm:pt>
    <dgm:pt modelId="{FC420304-1290-4C86-8081-D91371D909F0}" cxnId="{625503D8-BE5E-44C0-9A67-0DEA9D502E2E}" type="parTrans">
      <dgm:prSet/>
      <dgm:spPr/>
      <dgm:t>
        <a:bodyPr/>
        <a:lstStyle/>
        <a:p>
          <a:endParaRPr lang="zh-CN" altLang="en-US">
            <a:latin typeface="微软雅黑" panose="020B0503020204020204" charset="-122"/>
            <a:ea typeface="微软雅黑" panose="020B0503020204020204" charset="-122"/>
          </a:endParaRPr>
        </a:p>
      </dgm:t>
    </dgm:pt>
    <dgm:pt modelId="{89260837-5DAB-4E97-BFC5-7824A37E4549}" cxnId="{625503D8-BE5E-44C0-9A67-0DEA9D502E2E}" type="sibTrans">
      <dgm:prSet/>
      <dgm:spPr/>
      <dgm:t>
        <a:bodyPr/>
        <a:lstStyle/>
        <a:p>
          <a:endParaRPr lang="zh-CN" altLang="en-US">
            <a:latin typeface="微软雅黑" panose="020B0503020204020204" charset="-122"/>
            <a:ea typeface="微软雅黑" panose="020B0503020204020204" charset="-122"/>
          </a:endParaRPr>
        </a:p>
      </dgm:t>
    </dgm:pt>
    <dgm:pt modelId="{A377A1CC-DA37-4F39-9D28-316CDC2E984B}" type="pres">
      <dgm:prSet presAssocID="{73E4EF4C-CF88-4771-BC37-BAA6CC7837FC}" presName="Name0" presStyleCnt="0">
        <dgm:presLayoutVars>
          <dgm:dir/>
          <dgm:animLvl val="lvl"/>
          <dgm:resizeHandles val="exact"/>
        </dgm:presLayoutVars>
      </dgm:prSet>
      <dgm:spPr/>
      <dgm:t>
        <a:bodyPr/>
        <a:lstStyle/>
        <a:p>
          <a:endParaRPr lang="zh-CN" altLang="en-US"/>
        </a:p>
      </dgm:t>
    </dgm:pt>
    <dgm:pt modelId="{0C8CBB2A-EEBB-450A-9D6A-823F425661A0}" type="pres">
      <dgm:prSet presAssocID="{FA7C75FC-4941-47FF-AA30-86C7A32AD27F}" presName="linNode" presStyleCnt="0"/>
      <dgm:spPr/>
    </dgm:pt>
    <dgm:pt modelId="{F54106E7-433D-444A-8333-5AC05C3F4FFA}" type="pres">
      <dgm:prSet presAssocID="{FA7C75FC-4941-47FF-AA30-86C7A32AD27F}" presName="parentText" presStyleLbl="node1" presStyleIdx="0" presStyleCnt="2" custScaleX="61939" custScaleY="35892" custLinFactNeighborX="-3369" custLinFactNeighborY="-1010">
        <dgm:presLayoutVars>
          <dgm:chMax val="1"/>
          <dgm:bulletEnabled val="1"/>
        </dgm:presLayoutVars>
      </dgm:prSet>
      <dgm:spPr/>
      <dgm:t>
        <a:bodyPr/>
        <a:lstStyle/>
        <a:p>
          <a:endParaRPr lang="zh-CN" altLang="en-US"/>
        </a:p>
      </dgm:t>
    </dgm:pt>
    <dgm:pt modelId="{93B54DAD-EB1B-44F1-94D0-DF716909E260}" type="pres">
      <dgm:prSet presAssocID="{FA7C75FC-4941-47FF-AA30-86C7A32AD27F}" presName="descendantText" presStyleLbl="alignAccFollowNode1" presStyleIdx="0" presStyleCnt="2" custScaleX="116721" custScaleY="50255" custLinFactNeighborX="18" custLinFactNeighborY="-26">
        <dgm:presLayoutVars>
          <dgm:bulletEnabled val="1"/>
        </dgm:presLayoutVars>
      </dgm:prSet>
      <dgm:spPr/>
      <dgm:t>
        <a:bodyPr/>
        <a:lstStyle/>
        <a:p>
          <a:endParaRPr lang="zh-CN" altLang="en-US"/>
        </a:p>
      </dgm:t>
    </dgm:pt>
    <dgm:pt modelId="{491F0638-289C-4707-84C7-53D72E41D120}" type="pres">
      <dgm:prSet presAssocID="{1FF1C8C1-EE15-49B5-AEBD-8F01E06B7C45}" presName="sp" presStyleCnt="0"/>
      <dgm:spPr/>
    </dgm:pt>
    <dgm:pt modelId="{1E710D87-1F19-4387-8CC0-664690177857}" type="pres">
      <dgm:prSet presAssocID="{205BC739-B72C-4ABB-8715-FBD8DF8042BB}" presName="linNode" presStyleCnt="0"/>
      <dgm:spPr/>
    </dgm:pt>
    <dgm:pt modelId="{62A97662-AC34-4EC1-B4D8-DA823E93E84F}" type="pres">
      <dgm:prSet presAssocID="{205BC739-B72C-4ABB-8715-FBD8DF8042BB}" presName="parentText" presStyleLbl="node1" presStyleIdx="1" presStyleCnt="2" custScaleX="62927" custScaleY="37072" custLinFactNeighborX="-1400" custLinFactNeighborY="-2126">
        <dgm:presLayoutVars>
          <dgm:chMax val="1"/>
          <dgm:bulletEnabled val="1"/>
        </dgm:presLayoutVars>
      </dgm:prSet>
      <dgm:spPr/>
      <dgm:t>
        <a:bodyPr/>
        <a:lstStyle/>
        <a:p>
          <a:endParaRPr lang="zh-CN" altLang="en-US"/>
        </a:p>
      </dgm:t>
    </dgm:pt>
    <dgm:pt modelId="{61DDBDA4-8DF2-48F6-80BF-294D7AF3B2AA}" type="pres">
      <dgm:prSet presAssocID="{205BC739-B72C-4ABB-8715-FBD8DF8042BB}" presName="descendantText" presStyleLbl="alignAccFollowNode1" presStyleIdx="1" presStyleCnt="2" custScaleX="114631" custScaleY="58970" custLinFactNeighborX="-1091" custLinFactNeighborY="-395">
        <dgm:presLayoutVars>
          <dgm:bulletEnabled val="1"/>
        </dgm:presLayoutVars>
      </dgm:prSet>
      <dgm:spPr/>
      <dgm:t>
        <a:bodyPr/>
        <a:lstStyle/>
        <a:p>
          <a:endParaRPr lang="zh-CN" altLang="en-US"/>
        </a:p>
      </dgm:t>
    </dgm:pt>
  </dgm:ptLst>
  <dgm:cxnLst>
    <dgm:cxn modelId="{33D0A4CE-019E-406C-836B-77342E8544E1}" srcId="{73E4EF4C-CF88-4771-BC37-BAA6CC7837FC}" destId="{205BC739-B72C-4ABB-8715-FBD8DF8042BB}" srcOrd="1" destOrd="0" parTransId="{10AE6507-4134-4C78-8B6C-9E1798A6F38B}" sibTransId="{BE8E5ABE-9339-44CD-BDA2-45BFC0011492}"/>
    <dgm:cxn modelId="{8B7D37D3-AB94-471D-B40B-0DD806F88F22}" srcId="{FA7C75FC-4941-47FF-AA30-86C7A32AD27F}" destId="{012ACBD0-4711-4BDC-A2C0-7D9B224EDC7B}" srcOrd="0" destOrd="0" parTransId="{4497A110-B2EE-402D-AD62-CCFDB530347B}" sibTransId="{75D4F6E7-2338-4EAF-A5CA-92F8B8301AFA}"/>
    <dgm:cxn modelId="{BFDA0B28-D645-4F21-8620-AADA9E35DEA4}" srcId="{73E4EF4C-CF88-4771-BC37-BAA6CC7837FC}" destId="{FA7C75FC-4941-47FF-AA30-86C7A32AD27F}" srcOrd="0" destOrd="0" parTransId="{9A1E4F1D-C47F-4F5C-808D-9291B2454C66}" sibTransId="{1FF1C8C1-EE15-49B5-AEBD-8F01E06B7C45}"/>
    <dgm:cxn modelId="{D4A6E274-E2A0-48FA-BA79-7D27592D1284}" type="presOf" srcId="{6E275840-AB5A-4734-A253-9658751B4E75}" destId="{93B54DAD-EB1B-44F1-94D0-DF716909E260}" srcOrd="0" destOrd="1" presId="urn:microsoft.com/office/officeart/2005/8/layout/vList5"/>
    <dgm:cxn modelId="{0D9F7C73-DF15-40E8-803B-A724AC49A42C}" srcId="{FA7C75FC-4941-47FF-AA30-86C7A32AD27F}" destId="{6E275840-AB5A-4734-A253-9658751B4E75}" srcOrd="1" destOrd="0" parTransId="{0678DDC4-7AF7-4E73-B381-BB1047B51F08}" sibTransId="{D3473EBD-AF29-471F-93E8-F55162385DA3}"/>
    <dgm:cxn modelId="{A15AC07E-A681-4081-A527-E5D8AD43ED74}" type="presOf" srcId="{205BC739-B72C-4ABB-8715-FBD8DF8042BB}" destId="{62A97662-AC34-4EC1-B4D8-DA823E93E84F}" srcOrd="0" destOrd="0" presId="urn:microsoft.com/office/officeart/2005/8/layout/vList5"/>
    <dgm:cxn modelId="{625503D8-BE5E-44C0-9A67-0DEA9D502E2E}" srcId="{205BC739-B72C-4ABB-8715-FBD8DF8042BB}" destId="{7F5F99EB-0E1C-48C4-A3F0-A3234AEF9D52}" srcOrd="0" destOrd="0" parTransId="{FC420304-1290-4C86-8081-D91371D909F0}" sibTransId="{89260837-5DAB-4E97-BFC5-7824A37E4549}"/>
    <dgm:cxn modelId="{0862070C-928F-4D4F-85CA-F4EA60143570}" type="presOf" srcId="{73E4EF4C-CF88-4771-BC37-BAA6CC7837FC}" destId="{A377A1CC-DA37-4F39-9D28-316CDC2E984B}" srcOrd="0" destOrd="0" presId="urn:microsoft.com/office/officeart/2005/8/layout/vList5"/>
    <dgm:cxn modelId="{48FA66C3-FE07-463F-A071-EBED8AC682D0}" type="presOf" srcId="{012ACBD0-4711-4BDC-A2C0-7D9B224EDC7B}" destId="{93B54DAD-EB1B-44F1-94D0-DF716909E260}" srcOrd="0" destOrd="0" presId="urn:microsoft.com/office/officeart/2005/8/layout/vList5"/>
    <dgm:cxn modelId="{C3BE49C8-7228-4302-B3C6-423CD56F5898}" type="presOf" srcId="{7F5F99EB-0E1C-48C4-A3F0-A3234AEF9D52}" destId="{61DDBDA4-8DF2-48F6-80BF-294D7AF3B2AA}" srcOrd="0" destOrd="0" presId="urn:microsoft.com/office/officeart/2005/8/layout/vList5"/>
    <dgm:cxn modelId="{96F17444-CD70-4DDC-8C97-1DD481F8692F}" type="presOf" srcId="{FA7C75FC-4941-47FF-AA30-86C7A32AD27F}" destId="{F54106E7-433D-444A-8333-5AC05C3F4FFA}" srcOrd="0" destOrd="0" presId="urn:microsoft.com/office/officeart/2005/8/layout/vList5"/>
    <dgm:cxn modelId="{37328CD6-EFD9-4B25-B98C-E52DAF6CBF5B}" type="presParOf" srcId="{A377A1CC-DA37-4F39-9D28-316CDC2E984B}" destId="{0C8CBB2A-EEBB-450A-9D6A-823F425661A0}" srcOrd="0" destOrd="0" presId="urn:microsoft.com/office/officeart/2005/8/layout/vList5"/>
    <dgm:cxn modelId="{C84796DA-2C9D-42BD-8F83-C478C456A5B8}" type="presParOf" srcId="{0C8CBB2A-EEBB-450A-9D6A-823F425661A0}" destId="{F54106E7-433D-444A-8333-5AC05C3F4FFA}" srcOrd="0" destOrd="0" presId="urn:microsoft.com/office/officeart/2005/8/layout/vList5"/>
    <dgm:cxn modelId="{C963A7D7-3613-4F70-B8E1-DB58998A389E}" type="presParOf" srcId="{0C8CBB2A-EEBB-450A-9D6A-823F425661A0}" destId="{93B54DAD-EB1B-44F1-94D0-DF716909E260}" srcOrd="1" destOrd="0" presId="urn:microsoft.com/office/officeart/2005/8/layout/vList5"/>
    <dgm:cxn modelId="{088CE3B7-DD6E-439C-B61F-4B9DB47D4FC7}" type="presParOf" srcId="{A377A1CC-DA37-4F39-9D28-316CDC2E984B}" destId="{491F0638-289C-4707-84C7-53D72E41D120}" srcOrd="1" destOrd="0" presId="urn:microsoft.com/office/officeart/2005/8/layout/vList5"/>
    <dgm:cxn modelId="{66F3A2B7-959E-460A-8554-BD66C9DA5080}" type="presParOf" srcId="{A377A1CC-DA37-4F39-9D28-316CDC2E984B}" destId="{1E710D87-1F19-4387-8CC0-664690177857}" srcOrd="2" destOrd="0" presId="urn:microsoft.com/office/officeart/2005/8/layout/vList5"/>
    <dgm:cxn modelId="{BEC696A5-A92B-4816-AF50-7648F0209B0B}" type="presParOf" srcId="{1E710D87-1F19-4387-8CC0-664690177857}" destId="{62A97662-AC34-4EC1-B4D8-DA823E93E84F}" srcOrd="0" destOrd="0" presId="urn:microsoft.com/office/officeart/2005/8/layout/vList5"/>
    <dgm:cxn modelId="{72897215-279E-4692-89DE-CE8F37FD0496}" type="presParOf" srcId="{1E710D87-1F19-4387-8CC0-664690177857}" destId="{61DDBDA4-8DF2-48F6-80BF-294D7AF3B2AA}"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17E931-A79C-489F-8A26-BE1DA67501E8}" type="doc">
      <dgm:prSet loTypeId="urn:microsoft.com/office/officeart/2005/8/layout/vList3" loCatId="list" qsTypeId="urn:microsoft.com/office/officeart/2005/8/quickstyle/simple1#7" qsCatId="simple" csTypeId="urn:microsoft.com/office/officeart/2005/8/colors/colorful3#1" csCatId="colorful" phldr="1"/>
      <dgm:spPr/>
      <dgm:t>
        <a:bodyPr/>
        <a:lstStyle/>
        <a:p>
          <a:endParaRPr lang="zh-CN" altLang="en-US"/>
        </a:p>
      </dgm:t>
    </dgm:pt>
    <dgm:pt modelId="{15D4C0FB-7C34-4F1B-AD02-8DCF10BF1DE0}">
      <dgm:prSet phldrT="[文本]" custT="1"/>
      <dgm:spPr/>
      <dgm:t>
        <a:bodyPr/>
        <a:lstStyle/>
        <a:p>
          <a:pPr algn="l"/>
          <a:r>
            <a:rPr lang="en-US" altLang="zh-CN" sz="2000" dirty="0" smtClean="0">
              <a:latin typeface="微软雅黑" panose="020B0503020204020204" charset="-122"/>
              <a:ea typeface="微软雅黑" panose="020B0503020204020204" charset="-122"/>
            </a:rPr>
            <a:t>1848</a:t>
          </a:r>
          <a:r>
            <a:rPr lang="zh-CN" altLang="zh-CN"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共产党宣言</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的发表</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标志着马克思主义的诞生</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从此，在科学理论的指导下，国际共产主义运动兴起并蓬勃发展</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dgm:t>
    </dgm:pt>
    <dgm:pt modelId="{8DC334FA-8E4F-4D2D-B9F7-7B8E28C7C30B}" cxnId="{302444B7-3351-4779-9648-C3C274E954BF}" type="parTrans">
      <dgm:prSet/>
      <dgm:spPr/>
      <dgm:t>
        <a:bodyPr/>
        <a:lstStyle/>
        <a:p>
          <a:endParaRPr lang="zh-CN" altLang="en-US"/>
        </a:p>
      </dgm:t>
    </dgm:pt>
    <dgm:pt modelId="{9E2D0E51-9250-4C21-B527-1B803010F31F}" cxnId="{302444B7-3351-4779-9648-C3C274E954BF}" type="sibTrans">
      <dgm:prSet/>
      <dgm:spPr/>
      <dgm:t>
        <a:bodyPr/>
        <a:lstStyle/>
        <a:p>
          <a:endParaRPr lang="zh-CN" altLang="en-US"/>
        </a:p>
      </dgm:t>
    </dgm:pt>
    <dgm:pt modelId="{A9096A01-F3D8-48A0-B00C-FCD6C17A7728}">
      <dgm:prSet phldrT="[文本]" custT="1"/>
      <dgm:spPr/>
      <dgm:t>
        <a:bodyPr/>
        <a:lstStyle/>
        <a:p>
          <a:pPr algn="l"/>
          <a:r>
            <a:rPr lang="en-US" altLang="zh-CN" sz="2000" dirty="0" smtClean="0">
              <a:latin typeface="微软雅黑" panose="020B0503020204020204" charset="-122"/>
              <a:ea typeface="微软雅黑" panose="020B0503020204020204" charset="-122"/>
            </a:rPr>
            <a:t>1871</a:t>
          </a:r>
          <a:r>
            <a:rPr lang="zh-CN" altLang="zh-CN" sz="2000" dirty="0" smtClean="0">
              <a:latin typeface="微软雅黑" panose="020B0503020204020204" charset="-122"/>
              <a:ea typeface="微软雅黑" panose="020B0503020204020204" charset="-122"/>
            </a:rPr>
            <a:t>年的巴黎公社运动是无产阶级推翻资产阶级统治、建立无产阶级政权的第</a:t>
          </a:r>
          <a:r>
            <a:rPr lang="zh-CN" altLang="en-US" sz="2000" dirty="0" smtClean="0">
              <a:latin typeface="微软雅黑" panose="020B0503020204020204" charset="-122"/>
              <a:ea typeface="微软雅黑" panose="020B0503020204020204" charset="-122"/>
            </a:rPr>
            <a:t>一</a:t>
          </a:r>
          <a:r>
            <a:rPr lang="zh-CN" altLang="zh-CN" sz="2000" dirty="0" smtClean="0">
              <a:latin typeface="微软雅黑" panose="020B0503020204020204" charset="-122"/>
              <a:ea typeface="微软雅黑" panose="020B0503020204020204" charset="-122"/>
            </a:rPr>
            <a:t>次伟大尝试</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dgm:t>
    </dgm:pt>
    <dgm:pt modelId="{C88D108B-183F-4498-A11E-2B6910315354}" cxnId="{E432B35E-7955-46BD-A926-89E3A38C9D67}" type="parTrans">
      <dgm:prSet/>
      <dgm:spPr/>
      <dgm:t>
        <a:bodyPr/>
        <a:lstStyle/>
        <a:p>
          <a:endParaRPr lang="zh-CN" altLang="en-US"/>
        </a:p>
      </dgm:t>
    </dgm:pt>
    <dgm:pt modelId="{837D9F9E-0BAB-4293-A2F6-0DB4D040577C}" cxnId="{E432B35E-7955-46BD-A926-89E3A38C9D67}" type="sibTrans">
      <dgm:prSet/>
      <dgm:spPr/>
      <dgm:t>
        <a:bodyPr/>
        <a:lstStyle/>
        <a:p>
          <a:endParaRPr lang="zh-CN" altLang="en-US"/>
        </a:p>
      </dgm:t>
    </dgm:pt>
    <dgm:pt modelId="{69E0CD1C-18FF-4EBE-828B-50B8DBDC87E4}">
      <dgm:prSet phldrT="[文本]" custT="1"/>
      <dgm:spPr/>
      <dgm:t>
        <a:bodyPr/>
        <a:lstStyle/>
        <a:p>
          <a:pPr algn="l"/>
          <a:r>
            <a:rPr lang="en-US" altLang="en-US" sz="2000" dirty="0" smtClean="0">
              <a:latin typeface="微软雅黑" panose="020B0503020204020204" charset="-122"/>
              <a:ea typeface="微软雅黑" panose="020B0503020204020204" charset="-122"/>
            </a:rPr>
            <a:t>1917</a:t>
          </a:r>
          <a:r>
            <a:rPr lang="zh-CN" altLang="en-US" sz="2000" dirty="0" smtClean="0">
              <a:latin typeface="微软雅黑" panose="020B0503020204020204" charset="-122"/>
              <a:ea typeface="微软雅黑" panose="020B0503020204020204" charset="-122"/>
            </a:rPr>
            <a:t>年列宁领导俄国十月革命取得胜利</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建立了世界上第一个无产阶级专政的国家，社会主义由理想变成了现实。为巩固苏维埃政权，苏俄政府没收地主、皇室和教会的土地</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分给农民耕种</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满足了广大农的土地要求。</a:t>
          </a:r>
          <a:r>
            <a:rPr lang="en-US" altLang="en-US" sz="2000" dirty="0" smtClean="0">
              <a:latin typeface="微软雅黑" panose="020B0503020204020204" charset="-122"/>
              <a:ea typeface="微软雅黑" panose="020B0503020204020204" charset="-122"/>
            </a:rPr>
            <a:t>1936</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苏联颁布新宪法，宣布苏联是工农社会主义国家。</a:t>
          </a:r>
          <a:endParaRPr lang="zh-CN" altLang="en-US" sz="2000" dirty="0">
            <a:latin typeface="微软雅黑" panose="020B0503020204020204" charset="-122"/>
            <a:ea typeface="微软雅黑" panose="020B0503020204020204" charset="-122"/>
          </a:endParaRPr>
        </a:p>
      </dgm:t>
    </dgm:pt>
    <dgm:pt modelId="{5FA9FD2D-CA63-470A-95BF-E90FBEAD8924}" cxnId="{3A2F1137-86BE-45B2-AE0D-E9713156EEA1}" type="parTrans">
      <dgm:prSet/>
      <dgm:spPr/>
      <dgm:t>
        <a:bodyPr/>
        <a:lstStyle/>
        <a:p>
          <a:endParaRPr lang="zh-CN" altLang="en-US"/>
        </a:p>
      </dgm:t>
    </dgm:pt>
    <dgm:pt modelId="{6F758D18-F31A-479A-8DD0-A5CBC47A3871}" cxnId="{3A2F1137-86BE-45B2-AE0D-E9713156EEA1}" type="sibTrans">
      <dgm:prSet/>
      <dgm:spPr/>
      <dgm:t>
        <a:bodyPr/>
        <a:lstStyle/>
        <a:p>
          <a:endParaRPr lang="zh-CN" altLang="en-US"/>
        </a:p>
      </dgm:t>
    </dgm:pt>
    <dgm:pt modelId="{15B56195-9994-4533-B550-33F9517E8B44}" type="pres">
      <dgm:prSet presAssocID="{C017E931-A79C-489F-8A26-BE1DA67501E8}" presName="linearFlow" presStyleCnt="0">
        <dgm:presLayoutVars>
          <dgm:dir/>
          <dgm:resizeHandles val="exact"/>
        </dgm:presLayoutVars>
      </dgm:prSet>
      <dgm:spPr/>
      <dgm:t>
        <a:bodyPr/>
        <a:lstStyle/>
        <a:p>
          <a:endParaRPr lang="zh-CN" altLang="en-US"/>
        </a:p>
      </dgm:t>
    </dgm:pt>
    <dgm:pt modelId="{00A9F6AF-08CE-4389-B29C-FCC41E6BCBC8}" type="pres">
      <dgm:prSet presAssocID="{15D4C0FB-7C34-4F1B-AD02-8DCF10BF1DE0}" presName="composite" presStyleCnt="0"/>
      <dgm:spPr/>
    </dgm:pt>
    <dgm:pt modelId="{454280C2-1222-4AD2-A6C3-7B5C2E0113AB}" type="pres">
      <dgm:prSet presAssocID="{15D4C0FB-7C34-4F1B-AD02-8DCF10BF1DE0}" presName="imgShp" presStyleLbl="fgImgPlace1" presStyleIdx="0" presStyleCnt="3" custLinFactNeighborX="-94820" custLinFactNeighborY="-378"/>
      <dgm:spPr>
        <a:blipFill rotWithShape="1">
          <a:blip xmlns:r="http://schemas.openxmlformats.org/officeDocument/2006/relationships" r:embed="rId1"/>
          <a:stretch>
            <a:fillRect/>
          </a:stretch>
        </a:blipFill>
      </dgm:spPr>
    </dgm:pt>
    <dgm:pt modelId="{81F583CD-3F3A-4EAE-95FF-6B9585AF9A37}" type="pres">
      <dgm:prSet presAssocID="{15D4C0FB-7C34-4F1B-AD02-8DCF10BF1DE0}" presName="txShp" presStyleLbl="node1" presStyleIdx="0" presStyleCnt="3" custScaleX="126293" custScaleY="104976" custLinFactNeighborX="7864" custLinFactNeighborY="-21">
        <dgm:presLayoutVars>
          <dgm:bulletEnabled val="1"/>
        </dgm:presLayoutVars>
      </dgm:prSet>
      <dgm:spPr/>
      <dgm:t>
        <a:bodyPr/>
        <a:lstStyle/>
        <a:p>
          <a:endParaRPr lang="zh-CN" altLang="en-US"/>
        </a:p>
      </dgm:t>
    </dgm:pt>
    <dgm:pt modelId="{67E07EE3-3750-4A51-9BA4-AA6738454C4E}" type="pres">
      <dgm:prSet presAssocID="{9E2D0E51-9250-4C21-B527-1B803010F31F}" presName="spacing" presStyleCnt="0"/>
      <dgm:spPr/>
    </dgm:pt>
    <dgm:pt modelId="{53937950-80F8-489C-8C74-65C0A81BD580}" type="pres">
      <dgm:prSet presAssocID="{A9096A01-F3D8-48A0-B00C-FCD6C17A7728}" presName="composite" presStyleCnt="0"/>
      <dgm:spPr/>
    </dgm:pt>
    <dgm:pt modelId="{7405FE62-1B4A-4D97-A1A5-AD36033384D0}" type="pres">
      <dgm:prSet presAssocID="{A9096A01-F3D8-48A0-B00C-FCD6C17A7728}" presName="imgShp" presStyleLbl="fgImgPlace1" presStyleIdx="1" presStyleCnt="3" custLinFactNeighborX="-92928" custLinFactNeighborY="-15681"/>
      <dgm:spPr>
        <a:blipFill rotWithShape="1">
          <a:blip xmlns:r="http://schemas.openxmlformats.org/officeDocument/2006/relationships" r:embed="rId2"/>
          <a:stretch>
            <a:fillRect/>
          </a:stretch>
        </a:blipFill>
      </dgm:spPr>
    </dgm:pt>
    <dgm:pt modelId="{7C6EF4E1-9B6D-4A8B-910D-5D5F6E557523}" type="pres">
      <dgm:prSet presAssocID="{A9096A01-F3D8-48A0-B00C-FCD6C17A7728}" presName="txShp" presStyleLbl="node1" presStyleIdx="1" presStyleCnt="3" custScaleX="126601" custScaleY="94614" custLinFactNeighborX="7708" custLinFactNeighborY="-17544">
        <dgm:presLayoutVars>
          <dgm:bulletEnabled val="1"/>
        </dgm:presLayoutVars>
      </dgm:prSet>
      <dgm:spPr/>
      <dgm:t>
        <a:bodyPr/>
        <a:lstStyle/>
        <a:p>
          <a:endParaRPr lang="zh-CN" altLang="en-US"/>
        </a:p>
      </dgm:t>
    </dgm:pt>
    <dgm:pt modelId="{98D5D76D-4CE4-47C6-9878-A76255E864B1}" type="pres">
      <dgm:prSet presAssocID="{837D9F9E-0BAB-4293-A2F6-0DB4D040577C}" presName="spacing" presStyleCnt="0"/>
      <dgm:spPr/>
    </dgm:pt>
    <dgm:pt modelId="{7EF3C71F-70EC-45DC-B12E-8D2802A93385}" type="pres">
      <dgm:prSet presAssocID="{69E0CD1C-18FF-4EBE-828B-50B8DBDC87E4}" presName="composite" presStyleCnt="0"/>
      <dgm:spPr/>
    </dgm:pt>
    <dgm:pt modelId="{183CA176-1B9A-4605-8ACA-6C4C59185842}" type="pres">
      <dgm:prSet presAssocID="{69E0CD1C-18FF-4EBE-828B-50B8DBDC87E4}" presName="imgShp" presStyleLbl="fgImgPlace1" presStyleIdx="2" presStyleCnt="3" custLinFactNeighborX="-91053" custLinFactNeighborY="-22544"/>
      <dgm:spPr>
        <a:blipFill rotWithShape="1">
          <a:blip xmlns:r="http://schemas.openxmlformats.org/officeDocument/2006/relationships" r:embed="rId3"/>
          <a:stretch>
            <a:fillRect/>
          </a:stretch>
        </a:blipFill>
      </dgm:spPr>
    </dgm:pt>
    <dgm:pt modelId="{0C0B1437-AA2A-4CFA-B249-6D632CAF0A1F}" type="pres">
      <dgm:prSet presAssocID="{69E0CD1C-18FF-4EBE-828B-50B8DBDC87E4}" presName="txShp" presStyleLbl="node1" presStyleIdx="2" presStyleCnt="3" custScaleX="125511" custScaleY="147740" custLinFactNeighborX="7710" custLinFactNeighborY="-25295">
        <dgm:presLayoutVars>
          <dgm:bulletEnabled val="1"/>
        </dgm:presLayoutVars>
      </dgm:prSet>
      <dgm:spPr/>
      <dgm:t>
        <a:bodyPr/>
        <a:lstStyle/>
        <a:p>
          <a:endParaRPr lang="zh-CN" altLang="en-US"/>
        </a:p>
      </dgm:t>
    </dgm:pt>
  </dgm:ptLst>
  <dgm:cxnLst>
    <dgm:cxn modelId="{869D3652-4988-4D98-9B8F-42DB7EB906BC}" type="presOf" srcId="{A9096A01-F3D8-48A0-B00C-FCD6C17A7728}" destId="{7C6EF4E1-9B6D-4A8B-910D-5D5F6E557523}" srcOrd="0" destOrd="0" presId="urn:microsoft.com/office/officeart/2005/8/layout/vList3"/>
    <dgm:cxn modelId="{3A2F1137-86BE-45B2-AE0D-E9713156EEA1}" srcId="{C017E931-A79C-489F-8A26-BE1DA67501E8}" destId="{69E0CD1C-18FF-4EBE-828B-50B8DBDC87E4}" srcOrd="2" destOrd="0" parTransId="{5FA9FD2D-CA63-470A-95BF-E90FBEAD8924}" sibTransId="{6F758D18-F31A-479A-8DD0-A5CBC47A3871}"/>
    <dgm:cxn modelId="{E432B35E-7955-46BD-A926-89E3A38C9D67}" srcId="{C017E931-A79C-489F-8A26-BE1DA67501E8}" destId="{A9096A01-F3D8-48A0-B00C-FCD6C17A7728}" srcOrd="1" destOrd="0" parTransId="{C88D108B-183F-4498-A11E-2B6910315354}" sibTransId="{837D9F9E-0BAB-4293-A2F6-0DB4D040577C}"/>
    <dgm:cxn modelId="{0F0CE212-2FF0-4766-84C0-03367EB8EAC0}" type="presOf" srcId="{C017E931-A79C-489F-8A26-BE1DA67501E8}" destId="{15B56195-9994-4533-B550-33F9517E8B44}" srcOrd="0" destOrd="0" presId="urn:microsoft.com/office/officeart/2005/8/layout/vList3"/>
    <dgm:cxn modelId="{302444B7-3351-4779-9648-C3C274E954BF}" srcId="{C017E931-A79C-489F-8A26-BE1DA67501E8}" destId="{15D4C0FB-7C34-4F1B-AD02-8DCF10BF1DE0}" srcOrd="0" destOrd="0" parTransId="{8DC334FA-8E4F-4D2D-B9F7-7B8E28C7C30B}" sibTransId="{9E2D0E51-9250-4C21-B527-1B803010F31F}"/>
    <dgm:cxn modelId="{E58062FB-5B0A-42B4-B8FC-C7CF80B8EFB7}" type="presOf" srcId="{69E0CD1C-18FF-4EBE-828B-50B8DBDC87E4}" destId="{0C0B1437-AA2A-4CFA-B249-6D632CAF0A1F}" srcOrd="0" destOrd="0" presId="urn:microsoft.com/office/officeart/2005/8/layout/vList3"/>
    <dgm:cxn modelId="{60218E5D-CEDA-45C5-862E-CCFE8232AB88}" type="presOf" srcId="{15D4C0FB-7C34-4F1B-AD02-8DCF10BF1DE0}" destId="{81F583CD-3F3A-4EAE-95FF-6B9585AF9A37}" srcOrd="0" destOrd="0" presId="urn:microsoft.com/office/officeart/2005/8/layout/vList3"/>
    <dgm:cxn modelId="{4BA8BAD9-32AC-4C5E-AA67-432DC3E9CDDC}" type="presParOf" srcId="{15B56195-9994-4533-B550-33F9517E8B44}" destId="{00A9F6AF-08CE-4389-B29C-FCC41E6BCBC8}" srcOrd="0" destOrd="0" presId="urn:microsoft.com/office/officeart/2005/8/layout/vList3"/>
    <dgm:cxn modelId="{E5641B7F-BC72-479F-9EE7-5789E00B3A2D}" type="presParOf" srcId="{00A9F6AF-08CE-4389-B29C-FCC41E6BCBC8}" destId="{454280C2-1222-4AD2-A6C3-7B5C2E0113AB}" srcOrd="0" destOrd="0" presId="urn:microsoft.com/office/officeart/2005/8/layout/vList3"/>
    <dgm:cxn modelId="{DAC30C93-E7CB-4EDC-9E8C-3E301DA9A5DD}" type="presParOf" srcId="{00A9F6AF-08CE-4389-B29C-FCC41E6BCBC8}" destId="{81F583CD-3F3A-4EAE-95FF-6B9585AF9A37}" srcOrd="1" destOrd="0" presId="urn:microsoft.com/office/officeart/2005/8/layout/vList3"/>
    <dgm:cxn modelId="{8D2B1376-07A1-480C-96B9-0D530291AA1D}" type="presParOf" srcId="{15B56195-9994-4533-B550-33F9517E8B44}" destId="{67E07EE3-3750-4A51-9BA4-AA6738454C4E}" srcOrd="1" destOrd="0" presId="urn:microsoft.com/office/officeart/2005/8/layout/vList3"/>
    <dgm:cxn modelId="{540D34C2-F85D-4987-BE91-647AA88C30D7}" type="presParOf" srcId="{15B56195-9994-4533-B550-33F9517E8B44}" destId="{53937950-80F8-489C-8C74-65C0A81BD580}" srcOrd="2" destOrd="0" presId="urn:microsoft.com/office/officeart/2005/8/layout/vList3"/>
    <dgm:cxn modelId="{850A0A71-C527-40B9-8F6A-D74F58DBD4CB}" type="presParOf" srcId="{53937950-80F8-489C-8C74-65C0A81BD580}" destId="{7405FE62-1B4A-4D97-A1A5-AD36033384D0}" srcOrd="0" destOrd="0" presId="urn:microsoft.com/office/officeart/2005/8/layout/vList3"/>
    <dgm:cxn modelId="{5CE4D727-70B4-4F67-BF5A-3B98A984FAA3}" type="presParOf" srcId="{53937950-80F8-489C-8C74-65C0A81BD580}" destId="{7C6EF4E1-9B6D-4A8B-910D-5D5F6E557523}" srcOrd="1" destOrd="0" presId="urn:microsoft.com/office/officeart/2005/8/layout/vList3"/>
    <dgm:cxn modelId="{6141A76F-725E-4CE1-8B80-A93F17242D3D}" type="presParOf" srcId="{15B56195-9994-4533-B550-33F9517E8B44}" destId="{98D5D76D-4CE4-47C6-9878-A76255E864B1}" srcOrd="3" destOrd="0" presId="urn:microsoft.com/office/officeart/2005/8/layout/vList3"/>
    <dgm:cxn modelId="{02494CEA-129C-4D33-8407-67CCBA66F3BC}" type="presParOf" srcId="{15B56195-9994-4533-B550-33F9517E8B44}" destId="{7EF3C71F-70EC-45DC-B12E-8D2802A93385}" srcOrd="4" destOrd="0" presId="urn:microsoft.com/office/officeart/2005/8/layout/vList3"/>
    <dgm:cxn modelId="{12B35E2E-D81A-4EE5-9FE1-4B307166E66B}" type="presParOf" srcId="{7EF3C71F-70EC-45DC-B12E-8D2802A93385}" destId="{183CA176-1B9A-4605-8ACA-6C4C59185842}" srcOrd="0" destOrd="0" presId="urn:microsoft.com/office/officeart/2005/8/layout/vList3"/>
    <dgm:cxn modelId="{C761EBC8-F81E-475C-B9C6-C0E36DA279B5}" type="presParOf" srcId="{7EF3C71F-70EC-45DC-B12E-8D2802A93385}" destId="{0C0B1437-AA2A-4CFA-B249-6D632CAF0A1F}" srcOrd="1"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275DD3-B5BD-4BF6-8CFB-F44538AED6B5}" type="doc">
      <dgm:prSet loTypeId="urn:microsoft.com/office/officeart/2005/8/layout/hProcess4#1" loCatId="process" qsTypeId="urn:microsoft.com/office/officeart/2005/8/quickstyle/simple5#1" qsCatId="simple" csTypeId="urn:microsoft.com/office/officeart/2005/8/colors/accent1_2#1" csCatId="accent1" phldr="1"/>
      <dgm:spPr/>
      <dgm:t>
        <a:bodyPr/>
        <a:lstStyle/>
        <a:p>
          <a:endParaRPr lang="zh-CN" altLang="en-US"/>
        </a:p>
      </dgm:t>
    </dgm:pt>
    <dgm:pt modelId="{BCC7E367-C17F-4662-94E6-1EF160066837}">
      <dgm:prSet phldrT="[文本]"/>
      <dgm:spPr/>
      <dgm:t>
        <a:bodyPr/>
        <a:lstStyle/>
        <a:p>
          <a:r>
            <a:rPr lang="zh-CN" altLang="zh-CN" smtClean="0">
              <a:latin typeface="微软雅黑" panose="020B0503020204020204" charset="-122"/>
              <a:ea typeface="微软雅黑" panose="020B0503020204020204" charset="-122"/>
            </a:rPr>
            <a:t>戊戌变法</a:t>
          </a:r>
          <a:endParaRPr lang="zh-CN" altLang="zh-CN" dirty="0" smtClean="0">
            <a:latin typeface="微软雅黑" panose="020B0503020204020204" charset="-122"/>
            <a:ea typeface="微软雅黑" panose="020B0503020204020204" charset="-122"/>
          </a:endParaRPr>
        </a:p>
      </dgm:t>
    </dgm:pt>
    <dgm:pt modelId="{CD6A8989-E044-4E62-8018-7816546D0342}" cxnId="{AED54C16-B10B-4329-BD52-E6CD0AB414E8}" type="parTrans">
      <dgm:prSet/>
      <dgm:spPr/>
      <dgm:t>
        <a:bodyPr/>
        <a:lstStyle/>
        <a:p>
          <a:endParaRPr lang="zh-CN" altLang="en-US"/>
        </a:p>
      </dgm:t>
    </dgm:pt>
    <dgm:pt modelId="{8EB03E39-9F01-40B1-8700-F7D9A8A019ED}" cxnId="{AED54C16-B10B-4329-BD52-E6CD0AB414E8}" type="sibTrans">
      <dgm:prSet/>
      <dgm:spPr/>
      <dgm:t>
        <a:bodyPr/>
        <a:lstStyle/>
        <a:p>
          <a:endParaRPr lang="zh-CN" altLang="en-US"/>
        </a:p>
      </dgm:t>
    </dgm:pt>
    <dgm:pt modelId="{0B695F55-EF27-47F7-BF1E-905682F43F58}">
      <dgm:prSet phldrT="[文本]" custT="1"/>
      <dgm:spPr/>
      <dgm:t>
        <a:bodyPr/>
        <a:lstStyle/>
        <a:p>
          <a:r>
            <a:rPr lang="zh-CN" altLang="en-US" sz="2000" dirty="0" smtClean="0">
              <a:latin typeface="微软雅黑" panose="020B0503020204020204" charset="-122"/>
              <a:ea typeface="微软雅黑" panose="020B0503020204020204" charset="-122"/>
            </a:rPr>
            <a:t>制度层面</a:t>
          </a:r>
          <a:endParaRPr lang="zh-CN" altLang="en-US" sz="2000" dirty="0">
            <a:latin typeface="微软雅黑" panose="020B0503020204020204" charset="-122"/>
            <a:ea typeface="微软雅黑" panose="020B0503020204020204" charset="-122"/>
          </a:endParaRPr>
        </a:p>
      </dgm:t>
    </dgm:pt>
    <dgm:pt modelId="{52C7B0DE-6DC7-49F0-AC01-52DDDF911BF6}" cxnId="{562D2A1E-0457-42F1-86F8-AF79C736D243}" type="parTrans">
      <dgm:prSet/>
      <dgm:spPr/>
      <dgm:t>
        <a:bodyPr/>
        <a:lstStyle/>
        <a:p>
          <a:endParaRPr lang="zh-CN" altLang="en-US"/>
        </a:p>
      </dgm:t>
    </dgm:pt>
    <dgm:pt modelId="{44B0FB34-3317-4A21-A794-396C50E78B68}" cxnId="{562D2A1E-0457-42F1-86F8-AF79C736D243}" type="sibTrans">
      <dgm:prSet/>
      <dgm:spPr/>
      <dgm:t>
        <a:bodyPr/>
        <a:lstStyle/>
        <a:p>
          <a:endParaRPr lang="zh-CN" altLang="en-US"/>
        </a:p>
      </dgm:t>
    </dgm:pt>
    <dgm:pt modelId="{C72C153E-C5D1-4450-B54D-A1BF8B72FD18}">
      <dgm:prSet phldrT="[文本]"/>
      <dgm:spPr/>
      <dgm:t>
        <a:bodyPr/>
        <a:lstStyle/>
        <a:p>
          <a:r>
            <a:rPr lang="zh-CN" altLang="en-US" dirty="0" smtClean="0">
              <a:latin typeface="微软雅黑" panose="020B0503020204020204" charset="-122"/>
              <a:ea typeface="微软雅黑" panose="020B0503020204020204" charset="-122"/>
            </a:rPr>
            <a:t>辛亥革命</a:t>
          </a:r>
          <a:endParaRPr lang="zh-CN" altLang="en-US" dirty="0">
            <a:latin typeface="微软雅黑" panose="020B0503020204020204" charset="-122"/>
            <a:ea typeface="微软雅黑" panose="020B0503020204020204" charset="-122"/>
          </a:endParaRPr>
        </a:p>
      </dgm:t>
    </dgm:pt>
    <dgm:pt modelId="{42E4685A-A3A8-4E0E-A9E3-F469FD5BA6D3}" cxnId="{719C180C-08BB-4F7D-B59B-36ACC908B952}" type="parTrans">
      <dgm:prSet/>
      <dgm:spPr/>
      <dgm:t>
        <a:bodyPr/>
        <a:lstStyle/>
        <a:p>
          <a:endParaRPr lang="zh-CN" altLang="en-US"/>
        </a:p>
      </dgm:t>
    </dgm:pt>
    <dgm:pt modelId="{8EECDB25-7AE0-4723-AA5F-40BE1A4230B3}" cxnId="{719C180C-08BB-4F7D-B59B-36ACC908B952}" type="sibTrans">
      <dgm:prSet/>
      <dgm:spPr/>
      <dgm:t>
        <a:bodyPr/>
        <a:lstStyle/>
        <a:p>
          <a:endParaRPr lang="zh-CN" altLang="en-US"/>
        </a:p>
      </dgm:t>
    </dgm:pt>
    <dgm:pt modelId="{C4AEB9CB-6CF9-4419-B99E-F2CB66193643}">
      <dgm:prSet phldrT="[文本]" custT="1"/>
      <dgm:spPr/>
      <dgm:t>
        <a:bodyPr/>
        <a:lstStyle/>
        <a:p>
          <a:r>
            <a:rPr lang="zh-CN" altLang="en-US" sz="2000" dirty="0" smtClean="0">
              <a:latin typeface="微软雅黑" panose="020B0503020204020204" charset="-122"/>
              <a:ea typeface="微软雅黑" panose="020B0503020204020204" charset="-122"/>
            </a:rPr>
            <a:t>制度层面</a:t>
          </a:r>
          <a:endParaRPr lang="zh-CN" altLang="en-US" sz="2000" dirty="0">
            <a:latin typeface="微软雅黑" panose="020B0503020204020204" charset="-122"/>
            <a:ea typeface="微软雅黑" panose="020B0503020204020204" charset="-122"/>
          </a:endParaRPr>
        </a:p>
      </dgm:t>
    </dgm:pt>
    <dgm:pt modelId="{BDE12404-5E39-4641-8B3A-2AEE2335B3BF}" cxnId="{AC865CBA-8076-4648-A3D1-FCC6B7FE776D}" type="parTrans">
      <dgm:prSet/>
      <dgm:spPr/>
      <dgm:t>
        <a:bodyPr/>
        <a:lstStyle/>
        <a:p>
          <a:endParaRPr lang="zh-CN" altLang="en-US"/>
        </a:p>
      </dgm:t>
    </dgm:pt>
    <dgm:pt modelId="{0DD10AB0-E5B9-4970-8F6B-6270F8799957}" cxnId="{AC865CBA-8076-4648-A3D1-FCC6B7FE776D}" type="sibTrans">
      <dgm:prSet/>
      <dgm:spPr/>
      <dgm:t>
        <a:bodyPr/>
        <a:lstStyle/>
        <a:p>
          <a:endParaRPr lang="zh-CN" altLang="en-US"/>
        </a:p>
      </dgm:t>
    </dgm:pt>
    <dgm:pt modelId="{211AC50E-8517-4038-8F97-52365C504206}">
      <dgm:prSet phldrT="[文本]" custT="1"/>
      <dgm:spPr/>
      <dgm:t>
        <a:bodyPr/>
        <a:lstStyle/>
        <a:p>
          <a:r>
            <a:rPr lang="zh-CN" altLang="en-US" sz="2000" dirty="0" smtClean="0">
              <a:latin typeface="微软雅黑" panose="020B0503020204020204" charset="-122"/>
              <a:ea typeface="微软雅黑" panose="020B0503020204020204" charset="-122"/>
            </a:rPr>
            <a:t>学习西方的资产阶级民主共和制</a:t>
          </a:r>
          <a:endParaRPr lang="zh-CN" altLang="en-US" sz="2000" dirty="0">
            <a:latin typeface="微软雅黑" panose="020B0503020204020204" charset="-122"/>
            <a:ea typeface="微软雅黑" panose="020B0503020204020204" charset="-122"/>
          </a:endParaRPr>
        </a:p>
      </dgm:t>
    </dgm:pt>
    <dgm:pt modelId="{11B081F4-A7B4-4A85-BBA5-75CB0D33A978}" cxnId="{3F87552E-8409-4704-9E9B-C5562FB59EB4}" type="parTrans">
      <dgm:prSet/>
      <dgm:spPr/>
      <dgm:t>
        <a:bodyPr/>
        <a:lstStyle/>
        <a:p>
          <a:endParaRPr lang="zh-CN" altLang="en-US"/>
        </a:p>
      </dgm:t>
    </dgm:pt>
    <dgm:pt modelId="{29E1635D-942E-45ED-AAC8-D5602E96479B}" cxnId="{3F87552E-8409-4704-9E9B-C5562FB59EB4}" type="sibTrans">
      <dgm:prSet/>
      <dgm:spPr/>
      <dgm:t>
        <a:bodyPr/>
        <a:lstStyle/>
        <a:p>
          <a:endParaRPr lang="zh-CN" altLang="en-US"/>
        </a:p>
      </dgm:t>
    </dgm:pt>
    <dgm:pt modelId="{D9DDAA9F-8C5C-4B57-8BA4-7DBEFE02C82F}">
      <dgm:prSet phldrT="[文本]"/>
      <dgm:spPr/>
      <dgm:t>
        <a:bodyPr/>
        <a:lstStyle/>
        <a:p>
          <a:r>
            <a:rPr lang="zh-CN" altLang="en-US" dirty="0" smtClean="0">
              <a:latin typeface="微软雅黑" panose="020B0503020204020204" charset="-122"/>
              <a:ea typeface="微软雅黑" panose="020B0503020204020204" charset="-122"/>
            </a:rPr>
            <a:t>新文化运动</a:t>
          </a:r>
          <a:endParaRPr lang="zh-CN" altLang="en-US" dirty="0">
            <a:latin typeface="微软雅黑" panose="020B0503020204020204" charset="-122"/>
            <a:ea typeface="微软雅黑" panose="020B0503020204020204" charset="-122"/>
          </a:endParaRPr>
        </a:p>
      </dgm:t>
    </dgm:pt>
    <dgm:pt modelId="{B543F81D-E185-48E5-AD62-CA21356D0D2D}" cxnId="{1CA6A0EE-D3A9-4EA7-8673-3FA3B6584ABC}" type="parTrans">
      <dgm:prSet/>
      <dgm:spPr/>
      <dgm:t>
        <a:bodyPr/>
        <a:lstStyle/>
        <a:p>
          <a:endParaRPr lang="zh-CN" altLang="en-US"/>
        </a:p>
      </dgm:t>
    </dgm:pt>
    <dgm:pt modelId="{6CB7003A-EE9F-4EF1-9C3D-3398938DD53F}" cxnId="{1CA6A0EE-D3A9-4EA7-8673-3FA3B6584ABC}" type="sibTrans">
      <dgm:prSet/>
      <dgm:spPr/>
      <dgm:t>
        <a:bodyPr/>
        <a:lstStyle/>
        <a:p>
          <a:endParaRPr lang="zh-CN" altLang="en-US"/>
        </a:p>
      </dgm:t>
    </dgm:pt>
    <dgm:pt modelId="{B476861D-8F21-4AD9-8031-007ED3A30659}">
      <dgm:prSet phldrT="[文本]" custT="1"/>
      <dgm:spPr/>
      <dgm:t>
        <a:bodyPr/>
        <a:lstStyle/>
        <a:p>
          <a:r>
            <a:rPr lang="zh-CN" altLang="en-US" sz="2000" dirty="0" smtClean="0">
              <a:latin typeface="微软雅黑" panose="020B0503020204020204" charset="-122"/>
              <a:ea typeface="微软雅黑" panose="020B0503020204020204" charset="-122"/>
            </a:rPr>
            <a:t>思想层面</a:t>
          </a:r>
          <a:endParaRPr lang="zh-CN" altLang="en-US" sz="2000" dirty="0">
            <a:latin typeface="微软雅黑" panose="020B0503020204020204" charset="-122"/>
            <a:ea typeface="微软雅黑" panose="020B0503020204020204" charset="-122"/>
          </a:endParaRPr>
        </a:p>
      </dgm:t>
    </dgm:pt>
    <dgm:pt modelId="{09547121-09A8-45B6-83AF-93163C7BF913}" cxnId="{44E2427A-742C-4C6F-81CC-0CED9AF6F5E4}" type="parTrans">
      <dgm:prSet/>
      <dgm:spPr/>
      <dgm:t>
        <a:bodyPr/>
        <a:lstStyle/>
        <a:p>
          <a:endParaRPr lang="zh-CN" altLang="en-US"/>
        </a:p>
      </dgm:t>
    </dgm:pt>
    <dgm:pt modelId="{F4174696-3A5E-45BD-A879-F3AEBEE982DD}" cxnId="{44E2427A-742C-4C6F-81CC-0CED9AF6F5E4}" type="sibTrans">
      <dgm:prSet/>
      <dgm:spPr/>
      <dgm:t>
        <a:bodyPr/>
        <a:lstStyle/>
        <a:p>
          <a:endParaRPr lang="zh-CN" altLang="en-US"/>
        </a:p>
      </dgm:t>
    </dgm:pt>
    <dgm:pt modelId="{B6652EBE-C5D4-48AB-98E9-0A6F50918C8F}">
      <dgm:prSet phldrT="[文本]" custT="1"/>
      <dgm:spPr/>
      <dgm:t>
        <a:bodyPr/>
        <a:lstStyle/>
        <a:p>
          <a:r>
            <a:rPr lang="zh-CN" altLang="en-US" sz="2000" dirty="0" smtClean="0">
              <a:latin typeface="微软雅黑" panose="020B0503020204020204" charset="-122"/>
              <a:ea typeface="微软雅黑" panose="020B0503020204020204" charset="-122"/>
            </a:rPr>
            <a:t>前期：民主与科学思想</a:t>
          </a:r>
          <a:endParaRPr lang="zh-CN" altLang="en-US" sz="2000" dirty="0">
            <a:latin typeface="微软雅黑" panose="020B0503020204020204" charset="-122"/>
            <a:ea typeface="微软雅黑" panose="020B0503020204020204" charset="-122"/>
          </a:endParaRPr>
        </a:p>
      </dgm:t>
    </dgm:pt>
    <dgm:pt modelId="{C5A82000-5CB6-4D78-A48A-914C5E0DF97A}" cxnId="{B1125021-83AA-45CA-AB3D-FDB84DBC0F88}" type="parTrans">
      <dgm:prSet/>
      <dgm:spPr/>
      <dgm:t>
        <a:bodyPr/>
        <a:lstStyle/>
        <a:p>
          <a:endParaRPr lang="zh-CN" altLang="en-US"/>
        </a:p>
      </dgm:t>
    </dgm:pt>
    <dgm:pt modelId="{4FA966AC-21CE-477A-9638-7F7AA80BE388}" cxnId="{B1125021-83AA-45CA-AB3D-FDB84DBC0F88}" type="sibTrans">
      <dgm:prSet/>
      <dgm:spPr/>
      <dgm:t>
        <a:bodyPr/>
        <a:lstStyle/>
        <a:p>
          <a:endParaRPr lang="zh-CN" altLang="en-US"/>
        </a:p>
      </dgm:t>
    </dgm:pt>
    <dgm:pt modelId="{E5C23781-4EA8-4035-825E-B047E81AEC01}">
      <dgm:prSet phldrT="[文本]" custT="1"/>
      <dgm:spPr/>
      <dgm:t>
        <a:bodyPr/>
        <a:lstStyle/>
        <a:p>
          <a:r>
            <a:rPr lang="zh-CN" altLang="en-US" sz="2000" dirty="0" smtClean="0">
              <a:latin typeface="微软雅黑" panose="020B0503020204020204" charset="-122"/>
              <a:ea typeface="微软雅黑" panose="020B0503020204020204" charset="-122"/>
            </a:rPr>
            <a:t>学习西方的资产阶级君主立宪制</a:t>
          </a:r>
          <a:endParaRPr lang="zh-CN" altLang="en-US" sz="2000" dirty="0">
            <a:latin typeface="微软雅黑" panose="020B0503020204020204" charset="-122"/>
            <a:ea typeface="微软雅黑" panose="020B0503020204020204" charset="-122"/>
          </a:endParaRPr>
        </a:p>
      </dgm:t>
    </dgm:pt>
    <dgm:pt modelId="{9E6D55C1-5A77-4A06-8F90-5ED227670B1D}" cxnId="{CDFCDDAF-4AE7-493C-8A4E-23ABC740D59E}" type="parTrans">
      <dgm:prSet/>
      <dgm:spPr/>
      <dgm:t>
        <a:bodyPr/>
        <a:lstStyle/>
        <a:p>
          <a:endParaRPr lang="zh-CN" altLang="en-US"/>
        </a:p>
      </dgm:t>
    </dgm:pt>
    <dgm:pt modelId="{D352BB6A-2039-4BA6-9C71-9F21472EC24E}" cxnId="{CDFCDDAF-4AE7-493C-8A4E-23ABC740D59E}" type="sibTrans">
      <dgm:prSet/>
      <dgm:spPr/>
      <dgm:t>
        <a:bodyPr/>
        <a:lstStyle/>
        <a:p>
          <a:endParaRPr lang="zh-CN" altLang="en-US"/>
        </a:p>
      </dgm:t>
    </dgm:pt>
    <dgm:pt modelId="{0C1D0BBF-FB65-4EA7-B110-2093B86F1C05}">
      <dgm:prSet phldrT="[文本]" custT="1"/>
      <dgm:spPr/>
      <dgm:t>
        <a:bodyPr/>
        <a:lstStyle/>
        <a:p>
          <a:r>
            <a:rPr lang="zh-CN" altLang="en-US" sz="2000" dirty="0" smtClean="0">
              <a:latin typeface="微软雅黑" panose="020B0503020204020204" charset="-122"/>
              <a:ea typeface="微软雅黑" panose="020B0503020204020204" charset="-122"/>
            </a:rPr>
            <a:t>后期：马克思主义思</a:t>
          </a:r>
          <a:r>
            <a:rPr lang="zh-CN" altLang="en-US" sz="1900" dirty="0" smtClean="0"/>
            <a:t>想</a:t>
          </a:r>
          <a:endParaRPr lang="zh-CN" altLang="en-US" sz="1900" dirty="0"/>
        </a:p>
      </dgm:t>
    </dgm:pt>
    <dgm:pt modelId="{261BAD55-E39E-4233-8242-D35571C78046}" cxnId="{65BCE4E3-1E55-41C0-8B1F-F35F7D698464}" type="parTrans">
      <dgm:prSet/>
      <dgm:spPr/>
      <dgm:t>
        <a:bodyPr/>
        <a:lstStyle/>
        <a:p>
          <a:endParaRPr lang="zh-CN" altLang="en-US"/>
        </a:p>
      </dgm:t>
    </dgm:pt>
    <dgm:pt modelId="{5A74E5A1-A905-45FD-961F-805F5D1B160F}" cxnId="{65BCE4E3-1E55-41C0-8B1F-F35F7D698464}" type="sibTrans">
      <dgm:prSet/>
      <dgm:spPr/>
      <dgm:t>
        <a:bodyPr/>
        <a:lstStyle/>
        <a:p>
          <a:endParaRPr lang="zh-CN" altLang="en-US"/>
        </a:p>
      </dgm:t>
    </dgm:pt>
    <dgm:pt modelId="{2291024D-B908-44EF-9F1B-379453433789}" type="pres">
      <dgm:prSet presAssocID="{F9275DD3-B5BD-4BF6-8CFB-F44538AED6B5}" presName="Name0" presStyleCnt="0">
        <dgm:presLayoutVars>
          <dgm:dir/>
          <dgm:animLvl val="lvl"/>
          <dgm:resizeHandles val="exact"/>
        </dgm:presLayoutVars>
      </dgm:prSet>
      <dgm:spPr/>
      <dgm:t>
        <a:bodyPr/>
        <a:lstStyle/>
        <a:p>
          <a:endParaRPr lang="zh-CN" altLang="en-US"/>
        </a:p>
      </dgm:t>
    </dgm:pt>
    <dgm:pt modelId="{59D6CDC2-6215-474C-BC80-3AB7D51A4A02}" type="pres">
      <dgm:prSet presAssocID="{F9275DD3-B5BD-4BF6-8CFB-F44538AED6B5}" presName="tSp" presStyleCnt="0"/>
      <dgm:spPr/>
    </dgm:pt>
    <dgm:pt modelId="{CBE72A57-FD6C-482F-9F14-1F15399F051F}" type="pres">
      <dgm:prSet presAssocID="{F9275DD3-B5BD-4BF6-8CFB-F44538AED6B5}" presName="bSp" presStyleCnt="0"/>
      <dgm:spPr/>
    </dgm:pt>
    <dgm:pt modelId="{8F2AAF64-4FFD-48EC-9E27-09FC91015C80}" type="pres">
      <dgm:prSet presAssocID="{F9275DD3-B5BD-4BF6-8CFB-F44538AED6B5}" presName="process" presStyleCnt="0"/>
      <dgm:spPr/>
    </dgm:pt>
    <dgm:pt modelId="{027BEA14-6522-43C2-BADC-66B39A9DEC66}" type="pres">
      <dgm:prSet presAssocID="{BCC7E367-C17F-4662-94E6-1EF160066837}" presName="composite1" presStyleCnt="0"/>
      <dgm:spPr/>
    </dgm:pt>
    <dgm:pt modelId="{56CF0726-6170-4BD7-8B94-7C260D9280E5}" type="pres">
      <dgm:prSet presAssocID="{BCC7E367-C17F-4662-94E6-1EF160066837}" presName="dummyNode1" presStyleLbl="node1" presStyleIdx="0" presStyleCnt="3"/>
      <dgm:spPr/>
    </dgm:pt>
    <dgm:pt modelId="{7E3795AC-9E95-486C-9ECE-238DBBA0EC6F}" type="pres">
      <dgm:prSet presAssocID="{BCC7E367-C17F-4662-94E6-1EF160066837}" presName="childNode1" presStyleLbl="bgAcc1" presStyleIdx="0" presStyleCnt="3" custScaleX="118462">
        <dgm:presLayoutVars>
          <dgm:bulletEnabled val="1"/>
        </dgm:presLayoutVars>
      </dgm:prSet>
      <dgm:spPr/>
      <dgm:t>
        <a:bodyPr/>
        <a:lstStyle/>
        <a:p>
          <a:endParaRPr lang="zh-CN" altLang="en-US"/>
        </a:p>
      </dgm:t>
    </dgm:pt>
    <dgm:pt modelId="{2B09579F-42B5-40FC-A622-6C3B5DF2F151}" type="pres">
      <dgm:prSet presAssocID="{BCC7E367-C17F-4662-94E6-1EF160066837}" presName="childNode1tx" presStyleLbl="bgAcc1" presStyleIdx="0" presStyleCnt="3">
        <dgm:presLayoutVars>
          <dgm:bulletEnabled val="1"/>
        </dgm:presLayoutVars>
      </dgm:prSet>
      <dgm:spPr/>
      <dgm:t>
        <a:bodyPr/>
        <a:lstStyle/>
        <a:p>
          <a:endParaRPr lang="zh-CN" altLang="en-US"/>
        </a:p>
      </dgm:t>
    </dgm:pt>
    <dgm:pt modelId="{D1B35DF3-71C1-47CB-8D07-DF477F9CFF9F}" type="pres">
      <dgm:prSet presAssocID="{BCC7E367-C17F-4662-94E6-1EF160066837}" presName="parentNode1" presStyleLbl="node1" presStyleIdx="0" presStyleCnt="3">
        <dgm:presLayoutVars>
          <dgm:chMax val="1"/>
          <dgm:bulletEnabled val="1"/>
        </dgm:presLayoutVars>
      </dgm:prSet>
      <dgm:spPr/>
      <dgm:t>
        <a:bodyPr/>
        <a:lstStyle/>
        <a:p>
          <a:endParaRPr lang="zh-CN" altLang="en-US"/>
        </a:p>
      </dgm:t>
    </dgm:pt>
    <dgm:pt modelId="{F4CE5F49-5E7E-437C-9AA6-B44DBBAB1309}" type="pres">
      <dgm:prSet presAssocID="{BCC7E367-C17F-4662-94E6-1EF160066837}" presName="connSite1" presStyleCnt="0"/>
      <dgm:spPr/>
    </dgm:pt>
    <dgm:pt modelId="{CE5E6A8B-1B11-4D4E-9483-D47D4CD96A65}" type="pres">
      <dgm:prSet presAssocID="{8EB03E39-9F01-40B1-8700-F7D9A8A019ED}" presName="Name9" presStyleLbl="sibTrans2D1" presStyleIdx="0" presStyleCnt="2"/>
      <dgm:spPr/>
      <dgm:t>
        <a:bodyPr/>
        <a:lstStyle/>
        <a:p>
          <a:endParaRPr lang="zh-CN" altLang="en-US"/>
        </a:p>
      </dgm:t>
    </dgm:pt>
    <dgm:pt modelId="{B8FF17E0-79D3-4436-B07E-EFD6EE8FE3AC}" type="pres">
      <dgm:prSet presAssocID="{C72C153E-C5D1-4450-B54D-A1BF8B72FD18}" presName="composite2" presStyleCnt="0"/>
      <dgm:spPr/>
    </dgm:pt>
    <dgm:pt modelId="{4E51810A-2C2C-4A6D-94F3-5AED16F3F803}" type="pres">
      <dgm:prSet presAssocID="{C72C153E-C5D1-4450-B54D-A1BF8B72FD18}" presName="dummyNode2" presStyleLbl="node1" presStyleIdx="0" presStyleCnt="3"/>
      <dgm:spPr/>
    </dgm:pt>
    <dgm:pt modelId="{CD798216-57F7-413B-9DBD-2B890ECC18E4}" type="pres">
      <dgm:prSet presAssocID="{C72C153E-C5D1-4450-B54D-A1BF8B72FD18}" presName="childNode2" presStyleLbl="bgAcc1" presStyleIdx="1" presStyleCnt="3" custScaleX="122714">
        <dgm:presLayoutVars>
          <dgm:bulletEnabled val="1"/>
        </dgm:presLayoutVars>
      </dgm:prSet>
      <dgm:spPr/>
      <dgm:t>
        <a:bodyPr/>
        <a:lstStyle/>
        <a:p>
          <a:endParaRPr lang="zh-CN" altLang="en-US"/>
        </a:p>
      </dgm:t>
    </dgm:pt>
    <dgm:pt modelId="{252B3414-5B0F-465A-AEAB-024C8E140361}" type="pres">
      <dgm:prSet presAssocID="{C72C153E-C5D1-4450-B54D-A1BF8B72FD18}" presName="childNode2tx" presStyleLbl="bgAcc1" presStyleIdx="1" presStyleCnt="3">
        <dgm:presLayoutVars>
          <dgm:bulletEnabled val="1"/>
        </dgm:presLayoutVars>
      </dgm:prSet>
      <dgm:spPr/>
      <dgm:t>
        <a:bodyPr/>
        <a:lstStyle/>
        <a:p>
          <a:endParaRPr lang="zh-CN" altLang="en-US"/>
        </a:p>
      </dgm:t>
    </dgm:pt>
    <dgm:pt modelId="{6771BA27-47AF-4AFC-A43E-7062626242A6}" type="pres">
      <dgm:prSet presAssocID="{C72C153E-C5D1-4450-B54D-A1BF8B72FD18}" presName="parentNode2" presStyleLbl="node1" presStyleIdx="1" presStyleCnt="3">
        <dgm:presLayoutVars>
          <dgm:chMax val="0"/>
          <dgm:bulletEnabled val="1"/>
        </dgm:presLayoutVars>
      </dgm:prSet>
      <dgm:spPr/>
      <dgm:t>
        <a:bodyPr/>
        <a:lstStyle/>
        <a:p>
          <a:endParaRPr lang="zh-CN" altLang="en-US"/>
        </a:p>
      </dgm:t>
    </dgm:pt>
    <dgm:pt modelId="{74F1FA83-E3AC-4CCD-BDAD-F56C5A9E47F6}" type="pres">
      <dgm:prSet presAssocID="{C72C153E-C5D1-4450-B54D-A1BF8B72FD18}" presName="connSite2" presStyleCnt="0"/>
      <dgm:spPr/>
    </dgm:pt>
    <dgm:pt modelId="{D34E1F42-DFDE-4C69-B8C7-7323E8A9746B}" type="pres">
      <dgm:prSet presAssocID="{8EECDB25-7AE0-4723-AA5F-40BE1A4230B3}" presName="Name18" presStyleLbl="sibTrans2D1" presStyleIdx="1" presStyleCnt="2"/>
      <dgm:spPr/>
      <dgm:t>
        <a:bodyPr/>
        <a:lstStyle/>
        <a:p>
          <a:endParaRPr lang="zh-CN" altLang="en-US"/>
        </a:p>
      </dgm:t>
    </dgm:pt>
    <dgm:pt modelId="{5A11DC08-FDF5-4182-8D21-492BD6DAAA1F}" type="pres">
      <dgm:prSet presAssocID="{D9DDAA9F-8C5C-4B57-8BA4-7DBEFE02C82F}" presName="composite1" presStyleCnt="0"/>
      <dgm:spPr/>
    </dgm:pt>
    <dgm:pt modelId="{3D1C359A-B75A-4AB4-83F8-28B03D6A4CDD}" type="pres">
      <dgm:prSet presAssocID="{D9DDAA9F-8C5C-4B57-8BA4-7DBEFE02C82F}" presName="dummyNode1" presStyleLbl="node1" presStyleIdx="1" presStyleCnt="3"/>
      <dgm:spPr/>
    </dgm:pt>
    <dgm:pt modelId="{B49171A6-9E03-43F7-8A76-D2C868A259AC}" type="pres">
      <dgm:prSet presAssocID="{D9DDAA9F-8C5C-4B57-8BA4-7DBEFE02C82F}" presName="childNode1" presStyleLbl="bgAcc1" presStyleIdx="2" presStyleCnt="3" custScaleX="122232" custLinFactNeighborY="-2158">
        <dgm:presLayoutVars>
          <dgm:bulletEnabled val="1"/>
        </dgm:presLayoutVars>
      </dgm:prSet>
      <dgm:spPr/>
      <dgm:t>
        <a:bodyPr/>
        <a:lstStyle/>
        <a:p>
          <a:endParaRPr lang="zh-CN" altLang="en-US"/>
        </a:p>
      </dgm:t>
    </dgm:pt>
    <dgm:pt modelId="{610465C3-BE35-4F47-981E-563F3CE0F533}" type="pres">
      <dgm:prSet presAssocID="{D9DDAA9F-8C5C-4B57-8BA4-7DBEFE02C82F}" presName="childNode1tx" presStyleLbl="bgAcc1" presStyleIdx="2" presStyleCnt="3">
        <dgm:presLayoutVars>
          <dgm:bulletEnabled val="1"/>
        </dgm:presLayoutVars>
      </dgm:prSet>
      <dgm:spPr/>
      <dgm:t>
        <a:bodyPr/>
        <a:lstStyle/>
        <a:p>
          <a:endParaRPr lang="zh-CN" altLang="en-US"/>
        </a:p>
      </dgm:t>
    </dgm:pt>
    <dgm:pt modelId="{7D7E84C3-E8A9-41FE-B409-3C7CA3613052}" type="pres">
      <dgm:prSet presAssocID="{D9DDAA9F-8C5C-4B57-8BA4-7DBEFE02C82F}" presName="parentNode1" presStyleLbl="node1" presStyleIdx="2" presStyleCnt="3" custLinFactNeighborX="14958" custLinFactNeighborY="12090">
        <dgm:presLayoutVars>
          <dgm:chMax val="1"/>
          <dgm:bulletEnabled val="1"/>
        </dgm:presLayoutVars>
      </dgm:prSet>
      <dgm:spPr/>
      <dgm:t>
        <a:bodyPr/>
        <a:lstStyle/>
        <a:p>
          <a:endParaRPr lang="zh-CN" altLang="en-US"/>
        </a:p>
      </dgm:t>
    </dgm:pt>
    <dgm:pt modelId="{9FF5FE82-3119-4E8B-A46A-AE7AA55D3118}" type="pres">
      <dgm:prSet presAssocID="{D9DDAA9F-8C5C-4B57-8BA4-7DBEFE02C82F}" presName="connSite1" presStyleCnt="0"/>
      <dgm:spPr/>
    </dgm:pt>
  </dgm:ptLst>
  <dgm:cxnLst>
    <dgm:cxn modelId="{6EADF758-1A40-4FC3-9139-2A9B01D1AAAA}" type="presOf" srcId="{BCC7E367-C17F-4662-94E6-1EF160066837}" destId="{D1B35DF3-71C1-47CB-8D07-DF477F9CFF9F}" srcOrd="0" destOrd="0" presId="urn:microsoft.com/office/officeart/2005/8/layout/hProcess4#1"/>
    <dgm:cxn modelId="{562D2A1E-0457-42F1-86F8-AF79C736D243}" srcId="{BCC7E367-C17F-4662-94E6-1EF160066837}" destId="{0B695F55-EF27-47F7-BF1E-905682F43F58}" srcOrd="0" destOrd="0" parTransId="{52C7B0DE-6DC7-49F0-AC01-52DDDF911BF6}" sibTransId="{44B0FB34-3317-4A21-A794-396C50E78B68}"/>
    <dgm:cxn modelId="{0C6E6564-DF51-436B-BA73-1E11B0E9BACC}" type="presOf" srcId="{E5C23781-4EA8-4035-825E-B047E81AEC01}" destId="{2B09579F-42B5-40FC-A622-6C3B5DF2F151}" srcOrd="1" destOrd="1" presId="urn:microsoft.com/office/officeart/2005/8/layout/hProcess4#1"/>
    <dgm:cxn modelId="{5BBBB172-759A-42D9-9C9A-EA9A45257FA4}" type="presOf" srcId="{C4AEB9CB-6CF9-4419-B99E-F2CB66193643}" destId="{252B3414-5B0F-465A-AEAB-024C8E140361}" srcOrd="1" destOrd="0" presId="urn:microsoft.com/office/officeart/2005/8/layout/hProcess4#1"/>
    <dgm:cxn modelId="{B4D0930E-D5CD-4688-805C-0AABE6ADD987}" type="presOf" srcId="{C4AEB9CB-6CF9-4419-B99E-F2CB66193643}" destId="{CD798216-57F7-413B-9DBD-2B890ECC18E4}" srcOrd="0" destOrd="0" presId="urn:microsoft.com/office/officeart/2005/8/layout/hProcess4#1"/>
    <dgm:cxn modelId="{7FBC96B5-B1B5-46F3-ACF0-5A5E3F77BBA2}" type="presOf" srcId="{B6652EBE-C5D4-48AB-98E9-0A6F50918C8F}" destId="{B49171A6-9E03-43F7-8A76-D2C868A259AC}" srcOrd="0" destOrd="1" presId="urn:microsoft.com/office/officeart/2005/8/layout/hProcess4#1"/>
    <dgm:cxn modelId="{1CA6A0EE-D3A9-4EA7-8673-3FA3B6584ABC}" srcId="{F9275DD3-B5BD-4BF6-8CFB-F44538AED6B5}" destId="{D9DDAA9F-8C5C-4B57-8BA4-7DBEFE02C82F}" srcOrd="2" destOrd="0" parTransId="{B543F81D-E185-48E5-AD62-CA21356D0D2D}" sibTransId="{6CB7003A-EE9F-4EF1-9C3D-3398938DD53F}"/>
    <dgm:cxn modelId="{78C0462C-F80A-4ADF-99C1-8B52662A5649}" type="presOf" srcId="{211AC50E-8517-4038-8F97-52365C504206}" destId="{252B3414-5B0F-465A-AEAB-024C8E140361}" srcOrd="1" destOrd="1" presId="urn:microsoft.com/office/officeart/2005/8/layout/hProcess4#1"/>
    <dgm:cxn modelId="{2C29C202-8E29-4836-8C24-1CB797379CF3}" type="presOf" srcId="{8EB03E39-9F01-40B1-8700-F7D9A8A019ED}" destId="{CE5E6A8B-1B11-4D4E-9483-D47D4CD96A65}" srcOrd="0" destOrd="0" presId="urn:microsoft.com/office/officeart/2005/8/layout/hProcess4#1"/>
    <dgm:cxn modelId="{25E042FD-EEF6-444A-BDC3-02D4F0156BAC}" type="presOf" srcId="{B6652EBE-C5D4-48AB-98E9-0A6F50918C8F}" destId="{610465C3-BE35-4F47-981E-563F3CE0F533}" srcOrd="1" destOrd="1" presId="urn:microsoft.com/office/officeart/2005/8/layout/hProcess4#1"/>
    <dgm:cxn modelId="{B1125021-83AA-45CA-AB3D-FDB84DBC0F88}" srcId="{D9DDAA9F-8C5C-4B57-8BA4-7DBEFE02C82F}" destId="{B6652EBE-C5D4-48AB-98E9-0A6F50918C8F}" srcOrd="1" destOrd="0" parTransId="{C5A82000-5CB6-4D78-A48A-914C5E0DF97A}" sibTransId="{4FA966AC-21CE-477A-9638-7F7AA80BE388}"/>
    <dgm:cxn modelId="{3F87552E-8409-4704-9E9B-C5562FB59EB4}" srcId="{C72C153E-C5D1-4450-B54D-A1BF8B72FD18}" destId="{211AC50E-8517-4038-8F97-52365C504206}" srcOrd="1" destOrd="0" parTransId="{11B081F4-A7B4-4A85-BBA5-75CB0D33A978}" sibTransId="{29E1635D-942E-45ED-AAC8-D5602E96479B}"/>
    <dgm:cxn modelId="{67E6F23F-29E2-4D21-9595-B2FF6DDED991}" type="presOf" srcId="{E5C23781-4EA8-4035-825E-B047E81AEC01}" destId="{7E3795AC-9E95-486C-9ECE-238DBBA0EC6F}" srcOrd="0" destOrd="1" presId="urn:microsoft.com/office/officeart/2005/8/layout/hProcess4#1"/>
    <dgm:cxn modelId="{DC08569B-D391-499E-B8F9-DA5B905D64BF}" type="presOf" srcId="{B476861D-8F21-4AD9-8031-007ED3A30659}" destId="{B49171A6-9E03-43F7-8A76-D2C868A259AC}" srcOrd="0" destOrd="0" presId="urn:microsoft.com/office/officeart/2005/8/layout/hProcess4#1"/>
    <dgm:cxn modelId="{CDFCDDAF-4AE7-493C-8A4E-23ABC740D59E}" srcId="{BCC7E367-C17F-4662-94E6-1EF160066837}" destId="{E5C23781-4EA8-4035-825E-B047E81AEC01}" srcOrd="1" destOrd="0" parTransId="{9E6D55C1-5A77-4A06-8F90-5ED227670B1D}" sibTransId="{D352BB6A-2039-4BA6-9C71-9F21472EC24E}"/>
    <dgm:cxn modelId="{E3279550-D3E4-4C86-9B05-8DFAA59C6CB4}" type="presOf" srcId="{8EECDB25-7AE0-4723-AA5F-40BE1A4230B3}" destId="{D34E1F42-DFDE-4C69-B8C7-7323E8A9746B}" srcOrd="0" destOrd="0" presId="urn:microsoft.com/office/officeart/2005/8/layout/hProcess4#1"/>
    <dgm:cxn modelId="{AED54C16-B10B-4329-BD52-E6CD0AB414E8}" srcId="{F9275DD3-B5BD-4BF6-8CFB-F44538AED6B5}" destId="{BCC7E367-C17F-4662-94E6-1EF160066837}" srcOrd="0" destOrd="0" parTransId="{CD6A8989-E044-4E62-8018-7816546D0342}" sibTransId="{8EB03E39-9F01-40B1-8700-F7D9A8A019ED}"/>
    <dgm:cxn modelId="{AC865CBA-8076-4648-A3D1-FCC6B7FE776D}" srcId="{C72C153E-C5D1-4450-B54D-A1BF8B72FD18}" destId="{C4AEB9CB-6CF9-4419-B99E-F2CB66193643}" srcOrd="0" destOrd="0" parTransId="{BDE12404-5E39-4641-8B3A-2AEE2335B3BF}" sibTransId="{0DD10AB0-E5B9-4970-8F6B-6270F8799957}"/>
    <dgm:cxn modelId="{0829F775-D369-4AB4-8DB1-30AB261FFAB5}" type="presOf" srcId="{B476861D-8F21-4AD9-8031-007ED3A30659}" destId="{610465C3-BE35-4F47-981E-563F3CE0F533}" srcOrd="1" destOrd="0" presId="urn:microsoft.com/office/officeart/2005/8/layout/hProcess4#1"/>
    <dgm:cxn modelId="{C3DDEDF2-8D75-4B45-AD8A-BB1260DEC010}" type="presOf" srcId="{0B695F55-EF27-47F7-BF1E-905682F43F58}" destId="{7E3795AC-9E95-486C-9ECE-238DBBA0EC6F}" srcOrd="0" destOrd="0" presId="urn:microsoft.com/office/officeart/2005/8/layout/hProcess4#1"/>
    <dgm:cxn modelId="{29F05AAE-F793-4025-9713-F0697BD25990}" type="presOf" srcId="{0C1D0BBF-FB65-4EA7-B110-2093B86F1C05}" destId="{B49171A6-9E03-43F7-8A76-D2C868A259AC}" srcOrd="0" destOrd="2" presId="urn:microsoft.com/office/officeart/2005/8/layout/hProcess4#1"/>
    <dgm:cxn modelId="{719C180C-08BB-4F7D-B59B-36ACC908B952}" srcId="{F9275DD3-B5BD-4BF6-8CFB-F44538AED6B5}" destId="{C72C153E-C5D1-4450-B54D-A1BF8B72FD18}" srcOrd="1" destOrd="0" parTransId="{42E4685A-A3A8-4E0E-A9E3-F469FD5BA6D3}" sibTransId="{8EECDB25-7AE0-4723-AA5F-40BE1A4230B3}"/>
    <dgm:cxn modelId="{E28D354B-4462-448A-88AD-B1723110B6EB}" type="presOf" srcId="{F9275DD3-B5BD-4BF6-8CFB-F44538AED6B5}" destId="{2291024D-B908-44EF-9F1B-379453433789}" srcOrd="0" destOrd="0" presId="urn:microsoft.com/office/officeart/2005/8/layout/hProcess4#1"/>
    <dgm:cxn modelId="{65BCE4E3-1E55-41C0-8B1F-F35F7D698464}" srcId="{D9DDAA9F-8C5C-4B57-8BA4-7DBEFE02C82F}" destId="{0C1D0BBF-FB65-4EA7-B110-2093B86F1C05}" srcOrd="2" destOrd="0" parTransId="{261BAD55-E39E-4233-8242-D35571C78046}" sibTransId="{5A74E5A1-A905-45FD-961F-805F5D1B160F}"/>
    <dgm:cxn modelId="{701A401C-B1BB-4DCB-8AF3-2C53271F805D}" type="presOf" srcId="{D9DDAA9F-8C5C-4B57-8BA4-7DBEFE02C82F}" destId="{7D7E84C3-E8A9-41FE-B409-3C7CA3613052}" srcOrd="0" destOrd="0" presId="urn:microsoft.com/office/officeart/2005/8/layout/hProcess4#1"/>
    <dgm:cxn modelId="{44E2427A-742C-4C6F-81CC-0CED9AF6F5E4}" srcId="{D9DDAA9F-8C5C-4B57-8BA4-7DBEFE02C82F}" destId="{B476861D-8F21-4AD9-8031-007ED3A30659}" srcOrd="0" destOrd="0" parTransId="{09547121-09A8-45B6-83AF-93163C7BF913}" sibTransId="{F4174696-3A5E-45BD-A879-F3AEBEE982DD}"/>
    <dgm:cxn modelId="{4F126FE9-5D41-4324-BB3D-903833215185}" type="presOf" srcId="{0C1D0BBF-FB65-4EA7-B110-2093B86F1C05}" destId="{610465C3-BE35-4F47-981E-563F3CE0F533}" srcOrd="1" destOrd="2" presId="urn:microsoft.com/office/officeart/2005/8/layout/hProcess4#1"/>
    <dgm:cxn modelId="{A2E3A5D5-153D-4C5A-9DA3-44B923209509}" type="presOf" srcId="{211AC50E-8517-4038-8F97-52365C504206}" destId="{CD798216-57F7-413B-9DBD-2B890ECC18E4}" srcOrd="0" destOrd="1" presId="urn:microsoft.com/office/officeart/2005/8/layout/hProcess4#1"/>
    <dgm:cxn modelId="{B9341085-3A67-4DF2-AD4A-CD4F84A51179}" type="presOf" srcId="{0B695F55-EF27-47F7-BF1E-905682F43F58}" destId="{2B09579F-42B5-40FC-A622-6C3B5DF2F151}" srcOrd="1" destOrd="0" presId="urn:microsoft.com/office/officeart/2005/8/layout/hProcess4#1"/>
    <dgm:cxn modelId="{F5B08DD1-889A-4782-A154-65B30A89212A}" type="presOf" srcId="{C72C153E-C5D1-4450-B54D-A1BF8B72FD18}" destId="{6771BA27-47AF-4AFC-A43E-7062626242A6}" srcOrd="0" destOrd="0" presId="urn:microsoft.com/office/officeart/2005/8/layout/hProcess4#1"/>
    <dgm:cxn modelId="{EC642509-5577-486B-B8C5-796ECDC4133F}" type="presParOf" srcId="{2291024D-B908-44EF-9F1B-379453433789}" destId="{59D6CDC2-6215-474C-BC80-3AB7D51A4A02}" srcOrd="0" destOrd="0" presId="urn:microsoft.com/office/officeart/2005/8/layout/hProcess4#1"/>
    <dgm:cxn modelId="{843DB7C1-8B9C-4F44-A52C-286815616E58}" type="presParOf" srcId="{2291024D-B908-44EF-9F1B-379453433789}" destId="{CBE72A57-FD6C-482F-9F14-1F15399F051F}" srcOrd="1" destOrd="0" presId="urn:microsoft.com/office/officeart/2005/8/layout/hProcess4#1"/>
    <dgm:cxn modelId="{C7C08006-F574-46DC-87D6-CECB7ED78CF9}" type="presParOf" srcId="{2291024D-B908-44EF-9F1B-379453433789}" destId="{8F2AAF64-4FFD-48EC-9E27-09FC91015C80}" srcOrd="2" destOrd="0" presId="urn:microsoft.com/office/officeart/2005/8/layout/hProcess4#1"/>
    <dgm:cxn modelId="{DB076CEE-87A4-4375-B566-F9D102E0F617}" type="presParOf" srcId="{8F2AAF64-4FFD-48EC-9E27-09FC91015C80}" destId="{027BEA14-6522-43C2-BADC-66B39A9DEC66}" srcOrd="0" destOrd="0" presId="urn:microsoft.com/office/officeart/2005/8/layout/hProcess4#1"/>
    <dgm:cxn modelId="{332A9DF9-0433-4EDC-86C6-139D4279CCAC}" type="presParOf" srcId="{027BEA14-6522-43C2-BADC-66B39A9DEC66}" destId="{56CF0726-6170-4BD7-8B94-7C260D9280E5}" srcOrd="0" destOrd="0" presId="urn:microsoft.com/office/officeart/2005/8/layout/hProcess4#1"/>
    <dgm:cxn modelId="{67108D51-3B2C-4ED0-9FAB-603716E6EF88}" type="presParOf" srcId="{027BEA14-6522-43C2-BADC-66B39A9DEC66}" destId="{7E3795AC-9E95-486C-9ECE-238DBBA0EC6F}" srcOrd="1" destOrd="0" presId="urn:microsoft.com/office/officeart/2005/8/layout/hProcess4#1"/>
    <dgm:cxn modelId="{B2C1644F-5CF6-41F2-AADF-3B60C3B6500A}" type="presParOf" srcId="{027BEA14-6522-43C2-BADC-66B39A9DEC66}" destId="{2B09579F-42B5-40FC-A622-6C3B5DF2F151}" srcOrd="2" destOrd="0" presId="urn:microsoft.com/office/officeart/2005/8/layout/hProcess4#1"/>
    <dgm:cxn modelId="{794C6E50-B293-40E8-95FC-BAF5B5455084}" type="presParOf" srcId="{027BEA14-6522-43C2-BADC-66B39A9DEC66}" destId="{D1B35DF3-71C1-47CB-8D07-DF477F9CFF9F}" srcOrd="3" destOrd="0" presId="urn:microsoft.com/office/officeart/2005/8/layout/hProcess4#1"/>
    <dgm:cxn modelId="{D6F2FA88-1B84-4D29-8A54-64CE5A13544A}" type="presParOf" srcId="{027BEA14-6522-43C2-BADC-66B39A9DEC66}" destId="{F4CE5F49-5E7E-437C-9AA6-B44DBBAB1309}" srcOrd="4" destOrd="0" presId="urn:microsoft.com/office/officeart/2005/8/layout/hProcess4#1"/>
    <dgm:cxn modelId="{251D0D43-B480-400C-A2C8-48DD700F8A8C}" type="presParOf" srcId="{8F2AAF64-4FFD-48EC-9E27-09FC91015C80}" destId="{CE5E6A8B-1B11-4D4E-9483-D47D4CD96A65}" srcOrd="1" destOrd="0" presId="urn:microsoft.com/office/officeart/2005/8/layout/hProcess4#1"/>
    <dgm:cxn modelId="{2308D704-3B0A-4D2C-A1E3-62C6C4CDD2C9}" type="presParOf" srcId="{8F2AAF64-4FFD-48EC-9E27-09FC91015C80}" destId="{B8FF17E0-79D3-4436-B07E-EFD6EE8FE3AC}" srcOrd="2" destOrd="0" presId="urn:microsoft.com/office/officeart/2005/8/layout/hProcess4#1"/>
    <dgm:cxn modelId="{D3F0A8ED-FD80-4431-B182-AD514AE0A491}" type="presParOf" srcId="{B8FF17E0-79D3-4436-B07E-EFD6EE8FE3AC}" destId="{4E51810A-2C2C-4A6D-94F3-5AED16F3F803}" srcOrd="0" destOrd="0" presId="urn:microsoft.com/office/officeart/2005/8/layout/hProcess4#1"/>
    <dgm:cxn modelId="{40867B3D-AB00-49AD-B549-6FAD3A96496B}" type="presParOf" srcId="{B8FF17E0-79D3-4436-B07E-EFD6EE8FE3AC}" destId="{CD798216-57F7-413B-9DBD-2B890ECC18E4}" srcOrd="1" destOrd="0" presId="urn:microsoft.com/office/officeart/2005/8/layout/hProcess4#1"/>
    <dgm:cxn modelId="{2CA65343-8FE3-455E-8AAB-25A2FF3BBD0B}" type="presParOf" srcId="{B8FF17E0-79D3-4436-B07E-EFD6EE8FE3AC}" destId="{252B3414-5B0F-465A-AEAB-024C8E140361}" srcOrd="2" destOrd="0" presId="urn:microsoft.com/office/officeart/2005/8/layout/hProcess4#1"/>
    <dgm:cxn modelId="{731EF1FB-0135-4DF5-BD93-CE4AED8534A4}" type="presParOf" srcId="{B8FF17E0-79D3-4436-B07E-EFD6EE8FE3AC}" destId="{6771BA27-47AF-4AFC-A43E-7062626242A6}" srcOrd="3" destOrd="0" presId="urn:microsoft.com/office/officeart/2005/8/layout/hProcess4#1"/>
    <dgm:cxn modelId="{94F56BB1-D321-483B-BDC5-CEBDCE2DF2CE}" type="presParOf" srcId="{B8FF17E0-79D3-4436-B07E-EFD6EE8FE3AC}" destId="{74F1FA83-E3AC-4CCD-BDAD-F56C5A9E47F6}" srcOrd="4" destOrd="0" presId="urn:microsoft.com/office/officeart/2005/8/layout/hProcess4#1"/>
    <dgm:cxn modelId="{A973CA2B-8123-4BD2-A82C-25701EB9B289}" type="presParOf" srcId="{8F2AAF64-4FFD-48EC-9E27-09FC91015C80}" destId="{D34E1F42-DFDE-4C69-B8C7-7323E8A9746B}" srcOrd="3" destOrd="0" presId="urn:microsoft.com/office/officeart/2005/8/layout/hProcess4#1"/>
    <dgm:cxn modelId="{7B8DF925-C6D3-4A13-B013-FC1F1D185D61}" type="presParOf" srcId="{8F2AAF64-4FFD-48EC-9E27-09FC91015C80}" destId="{5A11DC08-FDF5-4182-8D21-492BD6DAAA1F}" srcOrd="4" destOrd="0" presId="urn:microsoft.com/office/officeart/2005/8/layout/hProcess4#1"/>
    <dgm:cxn modelId="{C17739D6-B24A-4C71-8BE7-BBBA6F5960D9}" type="presParOf" srcId="{5A11DC08-FDF5-4182-8D21-492BD6DAAA1F}" destId="{3D1C359A-B75A-4AB4-83F8-28B03D6A4CDD}" srcOrd="0" destOrd="0" presId="urn:microsoft.com/office/officeart/2005/8/layout/hProcess4#1"/>
    <dgm:cxn modelId="{12019BD9-6010-43EE-812A-3CDD74745855}" type="presParOf" srcId="{5A11DC08-FDF5-4182-8D21-492BD6DAAA1F}" destId="{B49171A6-9E03-43F7-8A76-D2C868A259AC}" srcOrd="1" destOrd="0" presId="urn:microsoft.com/office/officeart/2005/8/layout/hProcess4#1"/>
    <dgm:cxn modelId="{CF9C8FC2-C272-42DC-A614-08F537B1257A}" type="presParOf" srcId="{5A11DC08-FDF5-4182-8D21-492BD6DAAA1F}" destId="{610465C3-BE35-4F47-981E-563F3CE0F533}" srcOrd="2" destOrd="0" presId="urn:microsoft.com/office/officeart/2005/8/layout/hProcess4#1"/>
    <dgm:cxn modelId="{FB3CF5A2-9C8C-4CC7-A011-78DA3E97FE29}" type="presParOf" srcId="{5A11DC08-FDF5-4182-8D21-492BD6DAAA1F}" destId="{7D7E84C3-E8A9-41FE-B409-3C7CA3613052}" srcOrd="3" destOrd="0" presId="urn:microsoft.com/office/officeart/2005/8/layout/hProcess4#1"/>
    <dgm:cxn modelId="{EFFE1C11-E17C-4881-9B46-3FE770615A47}" type="presParOf" srcId="{5A11DC08-FDF5-4182-8D21-492BD6DAAA1F}" destId="{9FF5FE82-3119-4E8B-A46A-AE7AA55D3118}" srcOrd="4" destOrd="0" presId="urn:microsoft.com/office/officeart/2005/8/layout/hProcess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F2A9F-C29A-40CC-88C2-0A6A2461F4B4}" type="doc">
      <dgm:prSet loTypeId="urn:microsoft.com/office/officeart/2005/8/layout/vList5" loCatId="list" qsTypeId="urn:microsoft.com/office/officeart/2005/8/quickstyle/simple1#2" qsCatId="simple" csTypeId="urn:microsoft.com/office/officeart/2005/8/colors/colorful5#1" csCatId="colorful" phldr="1"/>
      <dgm:spPr/>
      <dgm:t>
        <a:bodyPr/>
        <a:lstStyle/>
        <a:p>
          <a:endParaRPr lang="zh-CN" altLang="en-US"/>
        </a:p>
      </dgm:t>
    </dgm:pt>
    <dgm:pt modelId="{61E21EC4-FF2F-4DF0-AFC1-A3EA8E580CF3}">
      <dgm:prSet phldrT="[文本]" custT="1"/>
      <dgm:spPr/>
      <dgm:t>
        <a:bodyPr/>
        <a:lstStyle/>
        <a:p>
          <a:r>
            <a:rPr lang="zh-CN" altLang="en-US" sz="2400" dirty="0" smtClean="0">
              <a:latin typeface="微软雅黑" panose="020B0503020204020204" charset="-122"/>
              <a:ea typeface="微软雅黑" panose="020B0503020204020204" charset="-122"/>
            </a:rPr>
            <a:t>隋唐：完善</a:t>
          </a:r>
          <a:endParaRPr lang="zh-CN" altLang="en-US" sz="2400" dirty="0">
            <a:latin typeface="微软雅黑" panose="020B0503020204020204" charset="-122"/>
            <a:ea typeface="微软雅黑" panose="020B0503020204020204" charset="-122"/>
          </a:endParaRPr>
        </a:p>
      </dgm:t>
    </dgm:pt>
    <dgm:pt modelId="{A3EF9C21-749D-4F29-9B61-E2CA701E8BA5}" cxnId="{79AEEDF6-3BFA-4AC9-94C1-98BAD60C9855}" type="parTrans">
      <dgm:prSet/>
      <dgm:spPr/>
      <dgm:t>
        <a:bodyPr/>
        <a:lstStyle/>
        <a:p>
          <a:endParaRPr lang="zh-CN" altLang="en-US"/>
        </a:p>
      </dgm:t>
    </dgm:pt>
    <dgm:pt modelId="{1C3D4283-85B2-4F7C-AB12-D05993B71C4F}" cxnId="{79AEEDF6-3BFA-4AC9-94C1-98BAD60C9855}" type="sibTrans">
      <dgm:prSet/>
      <dgm:spPr/>
      <dgm:t>
        <a:bodyPr/>
        <a:lstStyle/>
        <a:p>
          <a:endParaRPr lang="zh-CN" altLang="en-US"/>
        </a:p>
      </dgm:t>
    </dgm:pt>
    <dgm:pt modelId="{5786ECBC-9753-47E2-9260-7AD56D5FCBB3}">
      <dgm:prSet phldrT="[文本]" custT="1"/>
      <dgm:spPr/>
      <dgm:t>
        <a:bodyPr/>
        <a:lstStyle/>
        <a:p>
          <a:r>
            <a:rPr lang="zh-CN" altLang="en-US" sz="2000" dirty="0" smtClean="0">
              <a:latin typeface="微软雅黑" panose="020B0503020204020204" charset="-122"/>
              <a:ea typeface="微软雅黑" panose="020B0503020204020204" charset="-122"/>
            </a:rPr>
            <a:t>创立并完善科举制，有利于选拔人才，有利于</a:t>
          </a:r>
          <a:r>
            <a:rPr lang="zh-CN" altLang="en-US" sz="2000" smtClean="0">
              <a:latin typeface="微软雅黑" panose="020B0503020204020204" charset="-122"/>
              <a:ea typeface="微软雅黑" panose="020B0503020204020204" charset="-122"/>
            </a:rPr>
            <a:t>加强中央集权</a:t>
          </a:r>
          <a:endParaRPr lang="zh-CN" altLang="en-US" sz="2000" dirty="0">
            <a:latin typeface="微软雅黑" panose="020B0503020204020204" charset="-122"/>
            <a:ea typeface="微软雅黑" panose="020B0503020204020204" charset="-122"/>
          </a:endParaRPr>
        </a:p>
      </dgm:t>
    </dgm:pt>
    <dgm:pt modelId="{E3720C38-FE0E-442C-B7E5-3C2A6E514EBF}" cxnId="{A3392B04-B899-4B91-96F7-2F2251588F59}" type="parTrans">
      <dgm:prSet/>
      <dgm:spPr/>
      <dgm:t>
        <a:bodyPr/>
        <a:lstStyle/>
        <a:p>
          <a:endParaRPr lang="zh-CN" altLang="en-US"/>
        </a:p>
      </dgm:t>
    </dgm:pt>
    <dgm:pt modelId="{69254B2C-EC70-4204-BABD-F1CD8E63E3E1}" cxnId="{A3392B04-B899-4B91-96F7-2F2251588F59}" type="sibTrans">
      <dgm:prSet/>
      <dgm:spPr/>
      <dgm:t>
        <a:bodyPr/>
        <a:lstStyle/>
        <a:p>
          <a:endParaRPr lang="zh-CN" altLang="en-US"/>
        </a:p>
      </dgm:t>
    </dgm:pt>
    <dgm:pt modelId="{88D5FF33-CF23-4C5B-8648-26A454AAD91B}">
      <dgm:prSet phldrT="[文本]" phldr="0" custT="1"/>
      <dgm:spPr/>
      <dgm:t>
        <a:bodyPr vert="horz" wrap="square"/>
        <a:lstStyle/>
        <a:p>
          <a:pPr>
            <a:lnSpc>
              <a:spcPct val="100000"/>
            </a:lnSpc>
            <a:spcBef>
              <a:spcPct val="0"/>
            </a:spcBef>
            <a:spcAft>
              <a:spcPct val="35000"/>
            </a:spcAft>
          </a:pPr>
          <a:r>
            <a:rPr lang="zh-CN" altLang="en-US" sz="2400" dirty="0" smtClean="0">
              <a:latin typeface="微软雅黑" panose="020B0503020204020204" charset="-122"/>
              <a:ea typeface="微软雅黑" panose="020B0503020204020204" charset="-122"/>
            </a:rPr>
            <a:t>北宋：加强</a:t>
          </a:r>
          <a:endParaRPr lang="zh-CN" altLang="en-US" sz="2400" dirty="0">
            <a:latin typeface="微软雅黑" panose="020B0503020204020204" charset="-122"/>
            <a:ea typeface="微软雅黑" panose="020B0503020204020204" charset="-122"/>
          </a:endParaRPr>
        </a:p>
      </dgm:t>
    </dgm:pt>
    <dgm:pt modelId="{EAACA310-7300-4A30-B9B3-5E8D6E66F9E0}" cxnId="{B4A844A8-37A5-445E-8123-92C3B3B9AA9A}" type="parTrans">
      <dgm:prSet/>
      <dgm:spPr/>
      <dgm:t>
        <a:bodyPr/>
        <a:lstStyle/>
        <a:p>
          <a:endParaRPr lang="zh-CN" altLang="en-US"/>
        </a:p>
      </dgm:t>
    </dgm:pt>
    <dgm:pt modelId="{E455EA9B-5D6D-4E7B-9BE6-B85DA5D80E63}" cxnId="{B4A844A8-37A5-445E-8123-92C3B3B9AA9A}" type="sibTrans">
      <dgm:prSet/>
      <dgm:spPr/>
      <dgm:t>
        <a:bodyPr/>
        <a:lstStyle/>
        <a:p>
          <a:endParaRPr lang="zh-CN" altLang="en-US"/>
        </a:p>
      </dgm:t>
    </dgm:pt>
    <dgm:pt modelId="{897AB7E7-984B-438C-8BA2-09B963CB51CC}">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在中央，采取分化事权的办法，设立多重机构，削弱相权，加强皇权</a:t>
          </a:r>
          <a:endParaRPr lang="zh-CN" altLang="en-US" sz="2000" dirty="0">
            <a:latin typeface="微软雅黑" panose="020B0503020204020204" charset="-122"/>
            <a:ea typeface="微软雅黑" panose="020B0503020204020204" charset="-122"/>
          </a:endParaRPr>
        </a:p>
      </dgm:t>
    </dgm:pt>
    <dgm:pt modelId="{84080594-9ECD-45AE-AE86-8C36B4F73892}" cxnId="{7FA7FD2D-F83A-41D6-9107-434374F173CC}" type="parTrans">
      <dgm:prSet/>
      <dgm:spPr/>
      <dgm:t>
        <a:bodyPr/>
        <a:lstStyle/>
        <a:p>
          <a:endParaRPr lang="zh-CN" altLang="en-US"/>
        </a:p>
      </dgm:t>
    </dgm:pt>
    <dgm:pt modelId="{9D3E0C76-5362-4F58-976E-C68C6F423DF0}" cxnId="{7FA7FD2D-F83A-41D6-9107-434374F173CC}" type="sibTrans">
      <dgm:prSet/>
      <dgm:spPr/>
      <dgm:t>
        <a:bodyPr/>
        <a:lstStyle/>
        <a:p>
          <a:endParaRPr lang="zh-CN" altLang="en-US"/>
        </a:p>
      </dgm:t>
    </dgm:pt>
    <dgm:pt modelId="{F11822AB-7E70-4D28-93DF-97C62F496995}">
      <dgm:prSet phldrT="[文本]" custT="1"/>
      <dgm:spPr/>
      <dgm:t>
        <a:bodyPr/>
        <a:lstStyle/>
        <a:p>
          <a:r>
            <a:rPr lang="zh-CN" altLang="en-US" sz="2000" dirty="0" smtClean="0">
              <a:latin typeface="微软雅黑" panose="020B0503020204020204" charset="-122"/>
              <a:ea typeface="微软雅黑" panose="020B0503020204020204" charset="-122"/>
            </a:rPr>
            <a:t>实行三省六部制，使专制主义中央集权制度进一步完善</a:t>
          </a:r>
          <a:endParaRPr lang="zh-CN" altLang="en-US" dirty="0"/>
        </a:p>
      </dgm:t>
    </dgm:pt>
    <dgm:pt modelId="{0AEA8434-820E-4BC6-A836-3DA690E3C14E}" cxnId="{32614D7E-F8D1-41D6-A001-92F4D7451159}" type="sibTrans">
      <dgm:prSet/>
      <dgm:spPr/>
      <dgm:t>
        <a:bodyPr/>
        <a:lstStyle/>
        <a:p>
          <a:endParaRPr lang="zh-CN" altLang="en-US"/>
        </a:p>
      </dgm:t>
    </dgm:pt>
    <dgm:pt modelId="{E770FBE8-FEF5-4A2B-B98A-11D55CA93699}" cxnId="{32614D7E-F8D1-41D6-A001-92F4D7451159}" type="parTrans">
      <dgm:prSet/>
      <dgm:spPr/>
      <dgm:t>
        <a:bodyPr/>
        <a:lstStyle/>
        <a:p>
          <a:endParaRPr lang="zh-CN" altLang="en-US"/>
        </a:p>
      </dgm:t>
    </dgm:pt>
    <dgm:pt modelId="{C71EA9DE-DED6-4C76-A36F-0D648D1D9F6F}">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在地方，派文官担任各地州县长官；在各州府设置通判，以分知州的权力；设置转运使，把地方财赋收归中央，中央集权达到前所未有的程度</a:t>
          </a:r>
          <a:endParaRPr lang="zh-CN" altLang="en-US" sz="2000" dirty="0">
            <a:latin typeface="微软雅黑" panose="020B0503020204020204" charset="-122"/>
            <a:ea typeface="微软雅黑" panose="020B0503020204020204" charset="-122"/>
          </a:endParaRPr>
        </a:p>
      </dgm:t>
    </dgm:pt>
    <dgm:pt modelId="{2147DFB1-6B0C-46C3-BCF4-4AEE6765E997}" cxnId="{C31CE512-15AB-406A-B6BF-6F2EDE053F60}" type="parTrans">
      <dgm:prSet/>
      <dgm:spPr/>
      <dgm:t>
        <a:bodyPr/>
        <a:lstStyle/>
        <a:p>
          <a:endParaRPr lang="zh-CN" altLang="en-US"/>
        </a:p>
      </dgm:t>
    </dgm:pt>
    <dgm:pt modelId="{E32F3A34-F110-4AA6-A647-F85BE6F2572E}" cxnId="{C31CE512-15AB-406A-B6BF-6F2EDE053F60}" type="sibTrans">
      <dgm:prSet/>
      <dgm:spPr/>
      <dgm:t>
        <a:bodyPr/>
        <a:lstStyle/>
        <a:p>
          <a:endParaRPr lang="zh-CN" altLang="en-US"/>
        </a:p>
      </dgm:t>
    </dgm:pt>
    <dgm:pt modelId="{7A923A40-C16C-4FF4-B445-B7E65DBF12EE}">
      <dgm:prSet custT="1"/>
      <dgm:spPr/>
      <dgm:t>
        <a:bodyPr/>
        <a:lstStyle/>
        <a:p>
          <a:r>
            <a:rPr lang="zh-CN" altLang="en-US" sz="2400" dirty="0" smtClean="0">
              <a:latin typeface="微软雅黑" panose="020B0503020204020204" charset="-122"/>
              <a:ea typeface="微软雅黑" panose="020B0503020204020204" charset="-122"/>
            </a:rPr>
            <a:t>西汉：巩固</a:t>
          </a:r>
        </a:p>
      </dgm:t>
    </dgm:pt>
    <dgm:pt modelId="{7380E2AB-8E8D-4FA8-B098-73A3F8D99B11}" cxnId="{74BA3801-3DCB-4EB2-8083-56DE0C432598}" type="parTrans">
      <dgm:prSet/>
      <dgm:spPr/>
      <dgm:t>
        <a:bodyPr/>
        <a:lstStyle/>
        <a:p>
          <a:endParaRPr lang="zh-CN" altLang="en-US"/>
        </a:p>
      </dgm:t>
    </dgm:pt>
    <dgm:pt modelId="{6A4ABAE2-2258-4A80-A601-2A039DF2EA1A}" cxnId="{74BA3801-3DCB-4EB2-8083-56DE0C432598}" type="sibTrans">
      <dgm:prSet/>
      <dgm:spPr/>
      <dgm:t>
        <a:bodyPr/>
        <a:lstStyle/>
        <a:p>
          <a:endParaRPr lang="zh-CN" altLang="en-US"/>
        </a:p>
      </dgm:t>
    </dgm:pt>
    <dgm:pt modelId="{02B61D33-CE0C-40B0-A7FA-499B927CF773}">
      <dgm:prSet custT="1"/>
      <dgm:spPr/>
      <dgm:t>
        <a:bodyPr/>
        <a:lstStyle/>
        <a:p>
          <a:r>
            <a:rPr lang="zh-CN" altLang="en-US" sz="2000" dirty="0" smtClean="0">
              <a:latin typeface="微软雅黑" panose="020B0503020204020204" charset="-122"/>
              <a:ea typeface="微软雅黑" panose="020B0503020204020204" charset="-122"/>
            </a:rPr>
            <a:t>巩固汉武帝实行“推恩令”，削弱诸侯王势力；</a:t>
          </a:r>
          <a:endParaRPr lang="zh-CN" altLang="en-US" sz="2000" dirty="0">
            <a:latin typeface="微软雅黑" panose="020B0503020204020204" charset="-122"/>
            <a:ea typeface="微软雅黑" panose="020B0503020204020204" charset="-122"/>
          </a:endParaRPr>
        </a:p>
      </dgm:t>
    </dgm:pt>
    <dgm:pt modelId="{88BC9D5C-7387-45CC-897C-464E66986F79}" cxnId="{5A954BA5-51EF-4BD9-BF09-F3489018D0E6}" type="parTrans">
      <dgm:prSet/>
      <dgm:spPr/>
      <dgm:t>
        <a:bodyPr/>
        <a:lstStyle/>
        <a:p>
          <a:endParaRPr lang="zh-CN" altLang="en-US"/>
        </a:p>
      </dgm:t>
    </dgm:pt>
    <dgm:pt modelId="{16FFF99B-5A0E-47C5-AD0C-C37081FCC2B9}" cxnId="{5A954BA5-51EF-4BD9-BF09-F3489018D0E6}" type="sibTrans">
      <dgm:prSet/>
      <dgm:spPr/>
      <dgm:t>
        <a:bodyPr/>
        <a:lstStyle/>
        <a:p>
          <a:endParaRPr lang="zh-CN" altLang="en-US"/>
        </a:p>
      </dgm:t>
    </dgm:pt>
    <dgm:pt modelId="{41DB020D-93FE-4C2E-BE96-B31B5C3DFAA2}">
      <dgm:prSet custT="1"/>
      <dgm:spPr/>
      <dgm:t>
        <a:bodyPr/>
        <a:lstStyle/>
        <a:p>
          <a:r>
            <a:rPr lang="zh-CN" altLang="en-US" sz="2000" dirty="0" smtClean="0">
              <a:latin typeface="微软雅黑" panose="020B0503020204020204" charset="-122"/>
              <a:ea typeface="微软雅黑" panose="020B0503020204020204" charset="-122"/>
            </a:rPr>
            <a:t>实行“罢黜百家，独尊儒术”，儒学居主导地位</a:t>
          </a:r>
        </a:p>
      </dgm:t>
    </dgm:pt>
    <dgm:pt modelId="{C50BA3EB-1C20-4D34-A356-0E6A5C567D5E}" cxnId="{E3F861DB-2B22-482D-9E68-608DB9A37E66}" type="parTrans">
      <dgm:prSet/>
      <dgm:spPr/>
      <dgm:t>
        <a:bodyPr/>
        <a:lstStyle/>
        <a:p>
          <a:endParaRPr lang="zh-CN" altLang="en-US"/>
        </a:p>
      </dgm:t>
    </dgm:pt>
    <dgm:pt modelId="{0CCE905D-FE88-4F0D-BDEF-F18956DD72F7}" cxnId="{E3F861DB-2B22-482D-9E68-608DB9A37E66}" type="sibTrans">
      <dgm:prSet/>
      <dgm:spPr/>
      <dgm:t>
        <a:bodyPr/>
        <a:lstStyle/>
        <a:p>
          <a:endParaRPr lang="zh-CN" altLang="en-US"/>
        </a:p>
      </dgm:t>
    </dgm:pt>
    <dgm:pt modelId="{0FA6A388-7A8D-4B63-A8DF-8EDCC80C9168}" type="pres">
      <dgm:prSet presAssocID="{24BF2A9F-C29A-40CC-88C2-0A6A2461F4B4}" presName="Name0" presStyleCnt="0">
        <dgm:presLayoutVars>
          <dgm:dir/>
          <dgm:animLvl val="lvl"/>
          <dgm:resizeHandles val="exact"/>
        </dgm:presLayoutVars>
      </dgm:prSet>
      <dgm:spPr/>
      <dgm:t>
        <a:bodyPr/>
        <a:lstStyle/>
        <a:p>
          <a:endParaRPr lang="zh-CN" altLang="en-US"/>
        </a:p>
      </dgm:t>
    </dgm:pt>
    <dgm:pt modelId="{56E9CF95-709D-4E9B-AD7E-0C16EDEB42DF}" type="pres">
      <dgm:prSet presAssocID="{7A923A40-C16C-4FF4-B445-B7E65DBF12EE}" presName="linNode" presStyleCnt="0"/>
      <dgm:spPr/>
    </dgm:pt>
    <dgm:pt modelId="{03A32095-37AC-41F5-B976-E6C44137F621}" type="pres">
      <dgm:prSet presAssocID="{7A923A40-C16C-4FF4-B445-B7E65DBF12EE}" presName="parentText" presStyleLbl="node1" presStyleIdx="0" presStyleCnt="3" custScaleX="74614" custScaleY="85866" custLinFactNeighborY="4673">
        <dgm:presLayoutVars>
          <dgm:chMax val="1"/>
          <dgm:bulletEnabled val="1"/>
        </dgm:presLayoutVars>
      </dgm:prSet>
      <dgm:spPr/>
      <dgm:t>
        <a:bodyPr/>
        <a:lstStyle/>
        <a:p>
          <a:endParaRPr lang="zh-CN" altLang="en-US"/>
        </a:p>
      </dgm:t>
    </dgm:pt>
    <dgm:pt modelId="{95FB9D74-6BA8-4585-8A75-C0B77B94365B}" type="pres">
      <dgm:prSet presAssocID="{7A923A40-C16C-4FF4-B445-B7E65DBF12EE}" presName="descendantText" presStyleLbl="alignAccFollowNode1" presStyleIdx="0" presStyleCnt="3" custScaleX="110809" custLinFactNeighborX="2614" custLinFactNeighborY="4595">
        <dgm:presLayoutVars>
          <dgm:bulletEnabled val="1"/>
        </dgm:presLayoutVars>
      </dgm:prSet>
      <dgm:spPr/>
      <dgm:t>
        <a:bodyPr/>
        <a:lstStyle/>
        <a:p>
          <a:endParaRPr lang="zh-CN" altLang="en-US"/>
        </a:p>
      </dgm:t>
    </dgm:pt>
    <dgm:pt modelId="{E7CA7FCC-6F0C-44A0-99FB-384A54E3E4E3}" type="pres">
      <dgm:prSet presAssocID="{6A4ABAE2-2258-4A80-A601-2A039DF2EA1A}" presName="sp" presStyleCnt="0"/>
      <dgm:spPr/>
    </dgm:pt>
    <dgm:pt modelId="{CD01B400-F4B9-472C-A5DB-4CF3DF237D8F}" type="pres">
      <dgm:prSet presAssocID="{61E21EC4-FF2F-4DF0-AFC1-A3EA8E580CF3}" presName="linNode" presStyleCnt="0"/>
      <dgm:spPr/>
      <dgm:t>
        <a:bodyPr/>
        <a:lstStyle/>
        <a:p>
          <a:endParaRPr lang="zh-CN" altLang="en-US"/>
        </a:p>
      </dgm:t>
    </dgm:pt>
    <dgm:pt modelId="{AFBC82E1-7D9A-4F9E-82AB-7A10153BBECE}" type="pres">
      <dgm:prSet presAssocID="{61E21EC4-FF2F-4DF0-AFC1-A3EA8E580CF3}" presName="parentText" presStyleLbl="node1" presStyleIdx="1" presStyleCnt="3" custScaleX="75079" custScaleY="77296" custLinFactNeighborX="-47" custLinFactNeighborY="6151">
        <dgm:presLayoutVars>
          <dgm:chMax val="1"/>
          <dgm:bulletEnabled val="1"/>
        </dgm:presLayoutVars>
      </dgm:prSet>
      <dgm:spPr/>
      <dgm:t>
        <a:bodyPr/>
        <a:lstStyle/>
        <a:p>
          <a:endParaRPr lang="zh-CN" altLang="en-US"/>
        </a:p>
      </dgm:t>
    </dgm:pt>
    <dgm:pt modelId="{289657EF-CEC9-41F3-A5E0-4BD7A4C9E0D3}" type="pres">
      <dgm:prSet presAssocID="{61E21EC4-FF2F-4DF0-AFC1-A3EA8E580CF3}" presName="descendantText" presStyleLbl="alignAccFollowNode1" presStyleIdx="1" presStyleCnt="3" custScaleX="109945" custLinFactNeighborX="2940">
        <dgm:presLayoutVars>
          <dgm:bulletEnabled val="1"/>
        </dgm:presLayoutVars>
      </dgm:prSet>
      <dgm:spPr/>
      <dgm:t>
        <a:bodyPr/>
        <a:lstStyle/>
        <a:p>
          <a:endParaRPr lang="zh-CN" altLang="en-US"/>
        </a:p>
      </dgm:t>
    </dgm:pt>
    <dgm:pt modelId="{C17A7240-BC14-4C26-BDC6-F136ABA44DB6}" type="pres">
      <dgm:prSet presAssocID="{1C3D4283-85B2-4F7C-AB12-D05993B71C4F}" presName="sp" presStyleCnt="0"/>
      <dgm:spPr/>
      <dgm:t>
        <a:bodyPr/>
        <a:lstStyle/>
        <a:p>
          <a:endParaRPr lang="zh-CN" altLang="en-US"/>
        </a:p>
      </dgm:t>
    </dgm:pt>
    <dgm:pt modelId="{720A0993-1B23-423B-93B0-09E6698253FA}" type="pres">
      <dgm:prSet presAssocID="{88D5FF33-CF23-4C5B-8648-26A454AAD91B}" presName="linNode" presStyleCnt="0"/>
      <dgm:spPr/>
      <dgm:t>
        <a:bodyPr/>
        <a:lstStyle/>
        <a:p>
          <a:endParaRPr lang="zh-CN" altLang="en-US"/>
        </a:p>
      </dgm:t>
    </dgm:pt>
    <dgm:pt modelId="{BF22F667-AE45-457E-B458-6CF3BCB0E088}" type="pres">
      <dgm:prSet presAssocID="{88D5FF33-CF23-4C5B-8648-26A454AAD91B}" presName="parentText" presStyleLbl="node1" presStyleIdx="2" presStyleCnt="3" custScaleX="78535" custScaleY="136410" custLinFactNeighborX="-892" custLinFactNeighborY="2845">
        <dgm:presLayoutVars>
          <dgm:chMax val="1"/>
          <dgm:bulletEnabled val="1"/>
        </dgm:presLayoutVars>
      </dgm:prSet>
      <dgm:spPr/>
      <dgm:t>
        <a:bodyPr/>
        <a:lstStyle/>
        <a:p>
          <a:endParaRPr lang="zh-CN" altLang="en-US"/>
        </a:p>
      </dgm:t>
    </dgm:pt>
    <dgm:pt modelId="{508826A7-41D2-45F9-9E6C-227050609285}" type="pres">
      <dgm:prSet presAssocID="{88D5FF33-CF23-4C5B-8648-26A454AAD91B}" presName="descendantText" presStyleLbl="alignAccFollowNode1" presStyleIdx="2" presStyleCnt="3" custScaleX="109189" custScaleY="195018" custLinFactNeighborX="653" custLinFactNeighborY="833">
        <dgm:presLayoutVars>
          <dgm:bulletEnabled val="1"/>
        </dgm:presLayoutVars>
      </dgm:prSet>
      <dgm:spPr/>
      <dgm:t>
        <a:bodyPr/>
        <a:lstStyle/>
        <a:p>
          <a:endParaRPr lang="zh-CN" altLang="en-US"/>
        </a:p>
      </dgm:t>
    </dgm:pt>
  </dgm:ptLst>
  <dgm:cxnLst>
    <dgm:cxn modelId="{01D3864F-286A-46D2-B19E-2782FADACC93}" type="presOf" srcId="{02B61D33-CE0C-40B0-A7FA-499B927CF773}" destId="{95FB9D74-6BA8-4585-8A75-C0B77B94365B}" srcOrd="0" destOrd="0" presId="urn:microsoft.com/office/officeart/2005/8/layout/vList5"/>
    <dgm:cxn modelId="{32614D7E-F8D1-41D6-A001-92F4D7451159}" srcId="{61E21EC4-FF2F-4DF0-AFC1-A3EA8E580CF3}" destId="{F11822AB-7E70-4D28-93DF-97C62F496995}" srcOrd="1" destOrd="0" parTransId="{E770FBE8-FEF5-4A2B-B98A-11D55CA93699}" sibTransId="{0AEA8434-820E-4BC6-A836-3DA690E3C14E}"/>
    <dgm:cxn modelId="{A3392B04-B899-4B91-96F7-2F2251588F59}" srcId="{61E21EC4-FF2F-4DF0-AFC1-A3EA8E580CF3}" destId="{5786ECBC-9753-47E2-9260-7AD56D5FCBB3}" srcOrd="0" destOrd="0" parTransId="{E3720C38-FE0E-442C-B7E5-3C2A6E514EBF}" sibTransId="{69254B2C-EC70-4204-BABD-F1CD8E63E3E1}"/>
    <dgm:cxn modelId="{C31CE512-15AB-406A-B6BF-6F2EDE053F60}" srcId="{88D5FF33-CF23-4C5B-8648-26A454AAD91B}" destId="{C71EA9DE-DED6-4C76-A36F-0D648D1D9F6F}" srcOrd="1" destOrd="0" parTransId="{2147DFB1-6B0C-46C3-BCF4-4AEE6765E997}" sibTransId="{E32F3A34-F110-4AA6-A647-F85BE6F2572E}"/>
    <dgm:cxn modelId="{719DE203-3847-4FB3-9F98-ECDDA1480C05}" type="presOf" srcId="{61E21EC4-FF2F-4DF0-AFC1-A3EA8E580CF3}" destId="{AFBC82E1-7D9A-4F9E-82AB-7A10153BBECE}" srcOrd="0" destOrd="0" presId="urn:microsoft.com/office/officeart/2005/8/layout/vList5"/>
    <dgm:cxn modelId="{74BA3801-3DCB-4EB2-8083-56DE0C432598}" srcId="{24BF2A9F-C29A-40CC-88C2-0A6A2461F4B4}" destId="{7A923A40-C16C-4FF4-B445-B7E65DBF12EE}" srcOrd="0" destOrd="0" parTransId="{7380E2AB-8E8D-4FA8-B098-73A3F8D99B11}" sibTransId="{6A4ABAE2-2258-4A80-A601-2A039DF2EA1A}"/>
    <dgm:cxn modelId="{BFD2682B-0217-4BCE-97B2-177C6B15DE54}" type="presOf" srcId="{88D5FF33-CF23-4C5B-8648-26A454AAD91B}" destId="{BF22F667-AE45-457E-B458-6CF3BCB0E088}" srcOrd="0" destOrd="0" presId="urn:microsoft.com/office/officeart/2005/8/layout/vList5"/>
    <dgm:cxn modelId="{7FA7FD2D-F83A-41D6-9107-434374F173CC}" srcId="{88D5FF33-CF23-4C5B-8648-26A454AAD91B}" destId="{897AB7E7-984B-438C-8BA2-09B963CB51CC}" srcOrd="0" destOrd="0" parTransId="{84080594-9ECD-45AE-AE86-8C36B4F73892}" sibTransId="{9D3E0C76-5362-4F58-976E-C68C6F423DF0}"/>
    <dgm:cxn modelId="{8C031932-BE3B-4333-8843-4FE44BB381A1}" type="presOf" srcId="{41DB020D-93FE-4C2E-BE96-B31B5C3DFAA2}" destId="{95FB9D74-6BA8-4585-8A75-C0B77B94365B}" srcOrd="0" destOrd="1" presId="urn:microsoft.com/office/officeart/2005/8/layout/vList5"/>
    <dgm:cxn modelId="{4C9C9A2C-798D-4AD4-AC0F-8BAEDF5DBCF9}" type="presOf" srcId="{5786ECBC-9753-47E2-9260-7AD56D5FCBB3}" destId="{289657EF-CEC9-41F3-A5E0-4BD7A4C9E0D3}" srcOrd="0" destOrd="0" presId="urn:microsoft.com/office/officeart/2005/8/layout/vList5"/>
    <dgm:cxn modelId="{C04BAE06-E6D6-49A4-9D4B-A509E8C38CC7}" type="presOf" srcId="{C71EA9DE-DED6-4C76-A36F-0D648D1D9F6F}" destId="{508826A7-41D2-45F9-9E6C-227050609285}" srcOrd="0" destOrd="1" presId="urn:microsoft.com/office/officeart/2005/8/layout/vList5"/>
    <dgm:cxn modelId="{79AEEDF6-3BFA-4AC9-94C1-98BAD60C9855}" srcId="{24BF2A9F-C29A-40CC-88C2-0A6A2461F4B4}" destId="{61E21EC4-FF2F-4DF0-AFC1-A3EA8E580CF3}" srcOrd="1" destOrd="0" parTransId="{A3EF9C21-749D-4F29-9B61-E2CA701E8BA5}" sibTransId="{1C3D4283-85B2-4F7C-AB12-D05993B71C4F}"/>
    <dgm:cxn modelId="{E3F861DB-2B22-482D-9E68-608DB9A37E66}" srcId="{7A923A40-C16C-4FF4-B445-B7E65DBF12EE}" destId="{41DB020D-93FE-4C2E-BE96-B31B5C3DFAA2}" srcOrd="1" destOrd="0" parTransId="{C50BA3EB-1C20-4D34-A356-0E6A5C567D5E}" sibTransId="{0CCE905D-FE88-4F0D-BDEF-F18956DD72F7}"/>
    <dgm:cxn modelId="{5A954BA5-51EF-4BD9-BF09-F3489018D0E6}" srcId="{7A923A40-C16C-4FF4-B445-B7E65DBF12EE}" destId="{02B61D33-CE0C-40B0-A7FA-499B927CF773}" srcOrd="0" destOrd="0" parTransId="{88BC9D5C-7387-45CC-897C-464E66986F79}" sibTransId="{16FFF99B-5A0E-47C5-AD0C-C37081FCC2B9}"/>
    <dgm:cxn modelId="{85515E39-8B19-4423-AA83-3DA0E2C45088}" type="presOf" srcId="{24BF2A9F-C29A-40CC-88C2-0A6A2461F4B4}" destId="{0FA6A388-7A8D-4B63-A8DF-8EDCC80C9168}" srcOrd="0" destOrd="0" presId="urn:microsoft.com/office/officeart/2005/8/layout/vList5"/>
    <dgm:cxn modelId="{3B5CBBD1-69D4-424E-8A6E-819AB84EBB8E}" type="presOf" srcId="{897AB7E7-984B-438C-8BA2-09B963CB51CC}" destId="{508826A7-41D2-45F9-9E6C-227050609285}" srcOrd="0" destOrd="0" presId="urn:microsoft.com/office/officeart/2005/8/layout/vList5"/>
    <dgm:cxn modelId="{E021642E-9EE4-4EB2-AAF8-81A403ED281C}" type="presOf" srcId="{7A923A40-C16C-4FF4-B445-B7E65DBF12EE}" destId="{03A32095-37AC-41F5-B976-E6C44137F621}" srcOrd="0" destOrd="0" presId="urn:microsoft.com/office/officeart/2005/8/layout/vList5"/>
    <dgm:cxn modelId="{93320AAE-AF75-461A-97BF-A2C859C21992}" type="presOf" srcId="{F11822AB-7E70-4D28-93DF-97C62F496995}" destId="{289657EF-CEC9-41F3-A5E0-4BD7A4C9E0D3}" srcOrd="0" destOrd="1" presId="urn:microsoft.com/office/officeart/2005/8/layout/vList5"/>
    <dgm:cxn modelId="{B4A844A8-37A5-445E-8123-92C3B3B9AA9A}" srcId="{24BF2A9F-C29A-40CC-88C2-0A6A2461F4B4}" destId="{88D5FF33-CF23-4C5B-8648-26A454AAD91B}" srcOrd="2" destOrd="0" parTransId="{EAACA310-7300-4A30-B9B3-5E8D6E66F9E0}" sibTransId="{E455EA9B-5D6D-4E7B-9BE6-B85DA5D80E63}"/>
    <dgm:cxn modelId="{CD242C43-8CB7-4E2F-BA9F-FA1800418050}" type="presParOf" srcId="{0FA6A388-7A8D-4B63-A8DF-8EDCC80C9168}" destId="{56E9CF95-709D-4E9B-AD7E-0C16EDEB42DF}" srcOrd="0" destOrd="0" presId="urn:microsoft.com/office/officeart/2005/8/layout/vList5"/>
    <dgm:cxn modelId="{53E235A8-2A52-43A0-90DA-A489CBB09DE4}" type="presParOf" srcId="{56E9CF95-709D-4E9B-AD7E-0C16EDEB42DF}" destId="{03A32095-37AC-41F5-B976-E6C44137F621}" srcOrd="0" destOrd="0" presId="urn:microsoft.com/office/officeart/2005/8/layout/vList5"/>
    <dgm:cxn modelId="{C26E3175-FE4D-43E4-B8ED-19481E5D961D}" type="presParOf" srcId="{56E9CF95-709D-4E9B-AD7E-0C16EDEB42DF}" destId="{95FB9D74-6BA8-4585-8A75-C0B77B94365B}" srcOrd="1" destOrd="0" presId="urn:microsoft.com/office/officeart/2005/8/layout/vList5"/>
    <dgm:cxn modelId="{51A49C80-3FFB-4DDC-B87C-7BC40F3936E2}" type="presParOf" srcId="{0FA6A388-7A8D-4B63-A8DF-8EDCC80C9168}" destId="{E7CA7FCC-6F0C-44A0-99FB-384A54E3E4E3}" srcOrd="1" destOrd="0" presId="urn:microsoft.com/office/officeart/2005/8/layout/vList5"/>
    <dgm:cxn modelId="{CF8F9F1C-89A6-4D7A-84E3-27ACC1908857}" type="presParOf" srcId="{0FA6A388-7A8D-4B63-A8DF-8EDCC80C9168}" destId="{CD01B400-F4B9-472C-A5DB-4CF3DF237D8F}" srcOrd="2" destOrd="0" presId="urn:microsoft.com/office/officeart/2005/8/layout/vList5"/>
    <dgm:cxn modelId="{76133E80-8D5A-4D5D-9FBA-000ECB385B14}" type="presParOf" srcId="{CD01B400-F4B9-472C-A5DB-4CF3DF237D8F}" destId="{AFBC82E1-7D9A-4F9E-82AB-7A10153BBECE}" srcOrd="0" destOrd="0" presId="urn:microsoft.com/office/officeart/2005/8/layout/vList5"/>
    <dgm:cxn modelId="{37346A7C-B1CA-4487-B324-1482CF4E1924}" type="presParOf" srcId="{CD01B400-F4B9-472C-A5DB-4CF3DF237D8F}" destId="{289657EF-CEC9-41F3-A5E0-4BD7A4C9E0D3}" srcOrd="1" destOrd="0" presId="urn:microsoft.com/office/officeart/2005/8/layout/vList5"/>
    <dgm:cxn modelId="{AFB4F735-AB9F-479E-B958-D23030A23044}" type="presParOf" srcId="{0FA6A388-7A8D-4B63-A8DF-8EDCC80C9168}" destId="{C17A7240-BC14-4C26-BDC6-F136ABA44DB6}" srcOrd="3" destOrd="0" presId="urn:microsoft.com/office/officeart/2005/8/layout/vList5"/>
    <dgm:cxn modelId="{46E99A9F-8A5A-4989-B423-4E06EB8F4E91}" type="presParOf" srcId="{0FA6A388-7A8D-4B63-A8DF-8EDCC80C9168}" destId="{720A0993-1B23-423B-93B0-09E6698253FA}" srcOrd="4" destOrd="0" presId="urn:microsoft.com/office/officeart/2005/8/layout/vList5"/>
    <dgm:cxn modelId="{77824843-E73D-437F-BC90-C458DE5CF60E}" type="presParOf" srcId="{720A0993-1B23-423B-93B0-09E6698253FA}" destId="{BF22F667-AE45-457E-B458-6CF3BCB0E088}" srcOrd="0" destOrd="0" presId="urn:microsoft.com/office/officeart/2005/8/layout/vList5"/>
    <dgm:cxn modelId="{BB61C06F-767C-48AA-AD2E-4BE08908585B}" type="presParOf" srcId="{720A0993-1B23-423B-93B0-09E6698253FA}" destId="{508826A7-41D2-45F9-9E6C-227050609285}"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BF2A9F-C29A-40CC-88C2-0A6A2461F4B4}" type="doc">
      <dgm:prSet loTypeId="urn:microsoft.com/office/officeart/2005/8/layout/vList5" loCatId="list" qsTypeId="urn:microsoft.com/office/officeart/2005/8/quickstyle/simple1#2" qsCatId="simple" csTypeId="urn:microsoft.com/office/officeart/2005/8/colors/colorful3#1" csCatId="colorful" phldr="1"/>
      <dgm:spPr/>
      <dgm:t>
        <a:bodyPr/>
        <a:lstStyle/>
        <a:p>
          <a:endParaRPr lang="zh-CN" altLang="en-US"/>
        </a:p>
      </dgm:t>
    </dgm:pt>
    <dgm:pt modelId="{88D5FF33-CF23-4C5B-8648-26A454AAD91B}">
      <dgm:prSet phldrT="[文本]" phldr="0" custT="1"/>
      <dgm:spPr/>
      <dgm:t>
        <a:bodyPr vert="horz" wrap="square"/>
        <a:lstStyle/>
        <a:p>
          <a:pPr>
            <a:lnSpc>
              <a:spcPct val="100000"/>
            </a:lnSpc>
            <a:spcBef>
              <a:spcPct val="0"/>
            </a:spcBef>
            <a:spcAft>
              <a:spcPct val="35000"/>
            </a:spcAft>
          </a:pPr>
          <a:r>
            <a:rPr lang="zh-CN" altLang="en-US" sz="2400" dirty="0" smtClean="0">
              <a:latin typeface="微软雅黑" panose="020B0503020204020204" charset="-122"/>
              <a:ea typeface="微软雅黑" panose="020B0503020204020204" charset="-122"/>
            </a:rPr>
            <a:t>明清：强化</a:t>
          </a:r>
          <a:endParaRPr lang="zh-CN" altLang="en-US" sz="2400" dirty="0">
            <a:latin typeface="微软雅黑" panose="020B0503020204020204" charset="-122"/>
            <a:ea typeface="微软雅黑" panose="020B0503020204020204" charset="-122"/>
          </a:endParaRPr>
        </a:p>
      </dgm:t>
    </dgm:pt>
    <dgm:pt modelId="{EAACA310-7300-4A30-B9B3-5E8D6E66F9E0}" cxnId="{B4A844A8-37A5-445E-8123-92C3B3B9AA9A}" type="parTrans">
      <dgm:prSet/>
      <dgm:spPr/>
      <dgm:t>
        <a:bodyPr/>
        <a:lstStyle/>
        <a:p>
          <a:endParaRPr lang="zh-CN" altLang="en-US"/>
        </a:p>
      </dgm:t>
    </dgm:pt>
    <dgm:pt modelId="{E455EA9B-5D6D-4E7B-9BE6-B85DA5D80E63}" cxnId="{B4A844A8-37A5-445E-8123-92C3B3B9AA9A}" type="sibTrans">
      <dgm:prSet/>
      <dgm:spPr/>
      <dgm:t>
        <a:bodyPr/>
        <a:lstStyle/>
        <a:p>
          <a:endParaRPr lang="zh-CN" altLang="en-US"/>
        </a:p>
      </dgm:t>
    </dgm:pt>
    <dgm:pt modelId="{897AB7E7-984B-438C-8BA2-09B963CB51CC}">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明朝：中央废丞相，权分六部；地方设三司；思想上“八股取士”</a:t>
          </a:r>
          <a:endParaRPr lang="zh-CN" altLang="en-US" sz="2000" dirty="0">
            <a:latin typeface="微软雅黑" panose="020B0503020204020204" charset="-122"/>
            <a:ea typeface="微软雅黑" panose="020B0503020204020204" charset="-122"/>
          </a:endParaRPr>
        </a:p>
      </dgm:t>
    </dgm:pt>
    <dgm:pt modelId="{84080594-9ECD-45AE-AE86-8C36B4F73892}" cxnId="{7FA7FD2D-F83A-41D6-9107-434374F173CC}" type="parTrans">
      <dgm:prSet/>
      <dgm:spPr/>
      <dgm:t>
        <a:bodyPr/>
        <a:lstStyle/>
        <a:p>
          <a:endParaRPr lang="zh-CN" altLang="en-US"/>
        </a:p>
      </dgm:t>
    </dgm:pt>
    <dgm:pt modelId="{9D3E0C76-5362-4F58-976E-C68C6F423DF0}" cxnId="{7FA7FD2D-F83A-41D6-9107-434374F173CC}" type="sibTrans">
      <dgm:prSet/>
      <dgm:spPr/>
      <dgm:t>
        <a:bodyPr/>
        <a:lstStyle/>
        <a:p>
          <a:endParaRPr lang="zh-CN" altLang="en-US"/>
        </a:p>
      </dgm:t>
    </dgm:pt>
    <dgm:pt modelId="{49EAB9FF-FD79-4B59-86EE-62F22E14ED3E}">
      <dgm:prSet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清朝：设军机处，大兴文字狱，专制主义中央集权制达到顶峰。</a:t>
          </a:r>
          <a:endParaRPr lang="zh-CN" altLang="en-US" sz="2000" dirty="0">
            <a:latin typeface="微软雅黑" panose="020B0503020204020204" charset="-122"/>
            <a:ea typeface="微软雅黑" panose="020B0503020204020204" charset="-122"/>
          </a:endParaRPr>
        </a:p>
      </dgm:t>
    </dgm:pt>
    <dgm:pt modelId="{252968CF-D7EC-4642-A7F9-3744607D67B5}" cxnId="{F62F34CD-C30A-4DDE-8226-C7B74B578612}" type="parTrans">
      <dgm:prSet/>
      <dgm:spPr/>
      <dgm:t>
        <a:bodyPr/>
        <a:lstStyle/>
        <a:p>
          <a:endParaRPr lang="zh-CN" altLang="en-US"/>
        </a:p>
      </dgm:t>
    </dgm:pt>
    <dgm:pt modelId="{AB74FC8F-C14A-4FCF-9BDD-E1D1001D9DA7}" cxnId="{F62F34CD-C30A-4DDE-8226-C7B74B578612}" type="sibTrans">
      <dgm:prSet/>
      <dgm:spPr/>
      <dgm:t>
        <a:bodyPr/>
        <a:lstStyle/>
        <a:p>
          <a:endParaRPr lang="zh-CN" altLang="en-US"/>
        </a:p>
      </dgm:t>
    </dgm:pt>
    <dgm:pt modelId="{B14F6C62-ADFA-4DD3-9D2E-5698BA9F096E}">
      <dgm:prSet phldrT="[文本]" custT="1"/>
      <dgm:spPr/>
      <dgm:t>
        <a:bodyPr/>
        <a:lstStyle/>
        <a:p>
          <a:r>
            <a:rPr lang="zh-CN" altLang="en-US" sz="2400" dirty="0" smtClean="0">
              <a:latin typeface="微软雅黑" panose="020B0503020204020204" charset="-122"/>
              <a:ea typeface="微软雅黑" panose="020B0503020204020204" charset="-122"/>
            </a:rPr>
            <a:t>民国：废除</a:t>
          </a:r>
          <a:endParaRPr lang="zh-CN" altLang="en-US" sz="2400" dirty="0">
            <a:latin typeface="微软雅黑" panose="020B0503020204020204" charset="-122"/>
            <a:ea typeface="微软雅黑" panose="020B0503020204020204" charset="-122"/>
          </a:endParaRPr>
        </a:p>
      </dgm:t>
    </dgm:pt>
    <dgm:pt modelId="{4DADCF1D-FCA5-4EAC-8B15-75ABF9C4ACB5}" cxnId="{1B3F5D8B-664C-41E4-8752-32EBFAFEE558}" type="parTrans">
      <dgm:prSet/>
      <dgm:spPr/>
      <dgm:t>
        <a:bodyPr/>
        <a:lstStyle/>
        <a:p>
          <a:endParaRPr lang="zh-CN" altLang="en-US"/>
        </a:p>
      </dgm:t>
    </dgm:pt>
    <dgm:pt modelId="{AB43C6FC-6902-4005-9D2C-4F1CA6F5EFCF}" cxnId="{1B3F5D8B-664C-41E4-8752-32EBFAFEE558}" type="sibTrans">
      <dgm:prSet/>
      <dgm:spPr/>
      <dgm:t>
        <a:bodyPr/>
        <a:lstStyle/>
        <a:p>
          <a:endParaRPr lang="zh-CN" altLang="en-US"/>
        </a:p>
      </dgm:t>
    </dgm:pt>
    <dgm:pt modelId="{BE2E6017-459C-4ACA-93BE-B3D0DFF4816B}">
      <dgm:prSet phldrT="[文本]" phldr="0" custT="1"/>
      <dgm:spPr/>
      <dgm:t>
        <a:bodyPr vert="horz" wrap="square"/>
        <a:lstStyle/>
        <a:p>
          <a:pPr eaLnBrk="1" fontAlgn="auto" latinLnBrk="0" hangingPunct="1">
            <a:lnSpc>
              <a:spcPct val="100000"/>
            </a:lnSpc>
            <a:spcBef>
              <a:spcPct val="0"/>
            </a:spcBef>
            <a:spcAft>
              <a:spcPts val="0"/>
            </a:spcAft>
          </a:pPr>
          <a:r>
            <a:rPr lang="zh-CN" altLang="en-US" sz="2000" dirty="0" smtClean="0">
              <a:latin typeface="微软雅黑" panose="020B0503020204020204" charset="-122"/>
              <a:ea typeface="微软雅黑" panose="020B0503020204020204" charset="-122"/>
            </a:rPr>
            <a:t>辛亥革命，推翻了清朝的反动统治，宣告中国两千多年君主专制制度的终结。</a:t>
          </a:r>
          <a:endParaRPr lang="zh-CN" altLang="en-US" sz="2000" dirty="0">
            <a:latin typeface="微软雅黑" panose="020B0503020204020204" charset="-122"/>
            <a:ea typeface="微软雅黑" panose="020B0503020204020204" charset="-122"/>
          </a:endParaRPr>
        </a:p>
      </dgm:t>
    </dgm:pt>
    <dgm:pt modelId="{28312634-AF18-460C-9EC5-D0D9587BE655}" cxnId="{F82C646D-3E04-4466-B383-62F208AA6DD2}" type="parTrans">
      <dgm:prSet/>
      <dgm:spPr/>
      <dgm:t>
        <a:bodyPr/>
        <a:lstStyle/>
        <a:p>
          <a:endParaRPr lang="zh-CN" altLang="en-US"/>
        </a:p>
      </dgm:t>
    </dgm:pt>
    <dgm:pt modelId="{17EB2363-5B40-443F-B44F-D4B3CE51BA5A}" cxnId="{F82C646D-3E04-4466-B383-62F208AA6DD2}" type="sibTrans">
      <dgm:prSet/>
      <dgm:spPr/>
      <dgm:t>
        <a:bodyPr/>
        <a:lstStyle/>
        <a:p>
          <a:endParaRPr lang="zh-CN" altLang="en-US"/>
        </a:p>
      </dgm:t>
    </dgm:pt>
    <dgm:pt modelId="{1B947774-F720-4E9E-B741-BDC430CC661A}">
      <dgm:prSet custT="1"/>
      <dgm:spPr/>
      <dgm:t>
        <a:bodyPr/>
        <a:lstStyle/>
        <a:p>
          <a:r>
            <a:rPr lang="zh-CN" altLang="en-US" sz="2400" dirty="0" smtClean="0">
              <a:latin typeface="微软雅黑" panose="020B0503020204020204" charset="-122"/>
              <a:ea typeface="微软雅黑" panose="020B0503020204020204" charset="-122"/>
            </a:rPr>
            <a:t>元朝：发展</a:t>
          </a:r>
        </a:p>
      </dgm:t>
    </dgm:pt>
    <dgm:pt modelId="{FD8DF9A8-5AC0-44E5-9A4B-55026C551D89}" cxnId="{44AD2CA2-5708-4688-8157-952DD3972916}" type="parTrans">
      <dgm:prSet/>
      <dgm:spPr/>
      <dgm:t>
        <a:bodyPr/>
        <a:lstStyle/>
        <a:p>
          <a:endParaRPr lang="zh-CN" altLang="en-US"/>
        </a:p>
      </dgm:t>
    </dgm:pt>
    <dgm:pt modelId="{92F1078E-E626-46F1-B76C-2F7621F7442B}" cxnId="{44AD2CA2-5708-4688-8157-952DD3972916}" type="sibTrans">
      <dgm:prSet/>
      <dgm:spPr/>
      <dgm:t>
        <a:bodyPr/>
        <a:lstStyle/>
        <a:p>
          <a:endParaRPr lang="zh-CN" altLang="en-US"/>
        </a:p>
      </dgm:t>
    </dgm:pt>
    <dgm:pt modelId="{D72E31ED-8515-4D48-AA26-D7F1D27C10B0}">
      <dgm:prSet custT="1"/>
      <dgm:spPr/>
      <dgm:t>
        <a:bodyPr/>
        <a:lstStyle/>
        <a:p>
          <a:r>
            <a:rPr lang="zh-CN" altLang="en-US" sz="2000" dirty="0" smtClean="0">
              <a:latin typeface="微软雅黑" panose="020B0503020204020204" charset="-122"/>
              <a:ea typeface="微软雅黑" panose="020B0503020204020204" charset="-122"/>
            </a:rPr>
            <a:t>实行行省制度，奠定了省级行政区划的基础</a:t>
          </a:r>
          <a:endParaRPr lang="zh-CN" altLang="en-US" sz="2000" dirty="0">
            <a:latin typeface="微软雅黑" panose="020B0503020204020204" charset="-122"/>
            <a:ea typeface="微软雅黑" panose="020B0503020204020204" charset="-122"/>
          </a:endParaRPr>
        </a:p>
      </dgm:t>
    </dgm:pt>
    <dgm:pt modelId="{F2120C59-AD4F-49F0-A008-20C69A4804A2}" cxnId="{C8FCF6C1-7AC2-4CF1-BFAC-4C63D0B685FD}" type="parTrans">
      <dgm:prSet/>
      <dgm:spPr/>
      <dgm:t>
        <a:bodyPr/>
        <a:lstStyle/>
        <a:p>
          <a:endParaRPr lang="zh-CN" altLang="en-US"/>
        </a:p>
      </dgm:t>
    </dgm:pt>
    <dgm:pt modelId="{DC5A7782-9F2A-463F-BE34-FCB9DD21AF5F}" cxnId="{C8FCF6C1-7AC2-4CF1-BFAC-4C63D0B685FD}" type="sibTrans">
      <dgm:prSet/>
      <dgm:spPr/>
      <dgm:t>
        <a:bodyPr/>
        <a:lstStyle/>
        <a:p>
          <a:endParaRPr lang="zh-CN" altLang="en-US"/>
        </a:p>
      </dgm:t>
    </dgm:pt>
    <dgm:pt modelId="{0FA6A388-7A8D-4B63-A8DF-8EDCC80C9168}" type="pres">
      <dgm:prSet presAssocID="{24BF2A9F-C29A-40CC-88C2-0A6A2461F4B4}" presName="Name0" presStyleCnt="0">
        <dgm:presLayoutVars>
          <dgm:dir/>
          <dgm:animLvl val="lvl"/>
          <dgm:resizeHandles val="exact"/>
        </dgm:presLayoutVars>
      </dgm:prSet>
      <dgm:spPr/>
      <dgm:t>
        <a:bodyPr/>
        <a:lstStyle/>
        <a:p>
          <a:endParaRPr lang="zh-CN" altLang="en-US"/>
        </a:p>
      </dgm:t>
    </dgm:pt>
    <dgm:pt modelId="{568DA964-15C9-429D-A2ED-1EDFA4A19637}" type="pres">
      <dgm:prSet presAssocID="{1B947774-F720-4E9E-B741-BDC430CC661A}" presName="linNode" presStyleCnt="0"/>
      <dgm:spPr/>
      <dgm:t>
        <a:bodyPr/>
        <a:lstStyle/>
        <a:p>
          <a:endParaRPr lang="zh-CN" altLang="en-US"/>
        </a:p>
      </dgm:t>
    </dgm:pt>
    <dgm:pt modelId="{405FE424-085A-41E3-ABE6-B9ACD0611C17}" type="pres">
      <dgm:prSet presAssocID="{1B947774-F720-4E9E-B741-BDC430CC661A}" presName="parentText" presStyleLbl="node1" presStyleIdx="0" presStyleCnt="3" custScaleX="75269" custScaleY="27032" custLinFactNeighborX="-735" custLinFactNeighborY="43">
        <dgm:presLayoutVars>
          <dgm:chMax val="1"/>
          <dgm:bulletEnabled val="1"/>
        </dgm:presLayoutVars>
      </dgm:prSet>
      <dgm:spPr/>
      <dgm:t>
        <a:bodyPr/>
        <a:lstStyle/>
        <a:p>
          <a:endParaRPr lang="zh-CN" altLang="en-US"/>
        </a:p>
      </dgm:t>
    </dgm:pt>
    <dgm:pt modelId="{098EF860-3E40-4449-868F-4BDD798389CC}" type="pres">
      <dgm:prSet presAssocID="{1B947774-F720-4E9E-B741-BDC430CC661A}" presName="descendantText" presStyleLbl="alignAccFollowNode1" presStyleIdx="0" presStyleCnt="3" custScaleX="108329" custScaleY="27079" custLinFactNeighborX="326" custLinFactNeighborY="-3">
        <dgm:presLayoutVars>
          <dgm:bulletEnabled val="1"/>
        </dgm:presLayoutVars>
      </dgm:prSet>
      <dgm:spPr/>
      <dgm:t>
        <a:bodyPr/>
        <a:lstStyle/>
        <a:p>
          <a:endParaRPr lang="zh-CN" altLang="en-US"/>
        </a:p>
      </dgm:t>
    </dgm:pt>
    <dgm:pt modelId="{76C1F360-BA64-4AA1-9770-62913E500443}" type="pres">
      <dgm:prSet presAssocID="{92F1078E-E626-46F1-B76C-2F7621F7442B}" presName="sp" presStyleCnt="0"/>
      <dgm:spPr/>
      <dgm:t>
        <a:bodyPr/>
        <a:lstStyle/>
        <a:p>
          <a:endParaRPr lang="zh-CN" altLang="en-US"/>
        </a:p>
      </dgm:t>
    </dgm:pt>
    <dgm:pt modelId="{720A0993-1B23-423B-93B0-09E6698253FA}" type="pres">
      <dgm:prSet presAssocID="{88D5FF33-CF23-4C5B-8648-26A454AAD91B}" presName="linNode" presStyleCnt="0"/>
      <dgm:spPr/>
      <dgm:t>
        <a:bodyPr/>
        <a:lstStyle/>
        <a:p>
          <a:endParaRPr lang="zh-CN" altLang="en-US"/>
        </a:p>
      </dgm:t>
    </dgm:pt>
    <dgm:pt modelId="{BF22F667-AE45-457E-B458-6CF3BCB0E088}" type="pres">
      <dgm:prSet presAssocID="{88D5FF33-CF23-4C5B-8648-26A454AAD91B}" presName="parentText" presStyleLbl="node1" presStyleIdx="1" presStyleCnt="3" custScaleX="78535" custScaleY="26904" custLinFactNeighborX="-1443" custLinFactNeighborY="-2128">
        <dgm:presLayoutVars>
          <dgm:chMax val="1"/>
          <dgm:bulletEnabled val="1"/>
        </dgm:presLayoutVars>
      </dgm:prSet>
      <dgm:spPr/>
      <dgm:t>
        <a:bodyPr/>
        <a:lstStyle/>
        <a:p>
          <a:endParaRPr lang="zh-CN" altLang="en-US"/>
        </a:p>
      </dgm:t>
    </dgm:pt>
    <dgm:pt modelId="{508826A7-41D2-45F9-9E6C-227050609285}" type="pres">
      <dgm:prSet presAssocID="{88D5FF33-CF23-4C5B-8648-26A454AAD91B}" presName="descendantText" presStyleLbl="alignAccFollowNode1" presStyleIdx="1" presStyleCnt="3" custScaleX="109189" custScaleY="35547" custLinFactNeighborX="-1306" custLinFactNeighborY="-2875">
        <dgm:presLayoutVars>
          <dgm:bulletEnabled val="1"/>
        </dgm:presLayoutVars>
      </dgm:prSet>
      <dgm:spPr/>
      <dgm:t>
        <a:bodyPr/>
        <a:lstStyle/>
        <a:p>
          <a:endParaRPr lang="zh-CN" altLang="en-US"/>
        </a:p>
      </dgm:t>
    </dgm:pt>
    <dgm:pt modelId="{2C82ACC6-A0F4-4C20-A00B-845DE1F21B46}" type="pres">
      <dgm:prSet presAssocID="{E455EA9B-5D6D-4E7B-9BE6-B85DA5D80E63}" presName="sp" presStyleCnt="0"/>
      <dgm:spPr/>
      <dgm:t>
        <a:bodyPr/>
        <a:lstStyle/>
        <a:p>
          <a:endParaRPr lang="zh-CN" altLang="en-US"/>
        </a:p>
      </dgm:t>
    </dgm:pt>
    <dgm:pt modelId="{9759CA68-5D38-419D-86E2-21EB58240CAA}" type="pres">
      <dgm:prSet presAssocID="{B14F6C62-ADFA-4DD3-9D2E-5698BA9F096E}" presName="linNode" presStyleCnt="0"/>
      <dgm:spPr/>
      <dgm:t>
        <a:bodyPr/>
        <a:lstStyle/>
        <a:p>
          <a:endParaRPr lang="zh-CN" altLang="en-US"/>
        </a:p>
      </dgm:t>
    </dgm:pt>
    <dgm:pt modelId="{3A8E3F7E-01FF-46E4-977E-3BA4ED5B2421}" type="pres">
      <dgm:prSet presAssocID="{B14F6C62-ADFA-4DD3-9D2E-5698BA9F096E}" presName="parentText" presStyleLbl="node1" presStyleIdx="2" presStyleCnt="3" custScaleX="77978" custScaleY="27820" custLinFactNeighborX="-1075" custLinFactNeighborY="-1803">
        <dgm:presLayoutVars>
          <dgm:chMax val="1"/>
          <dgm:bulletEnabled val="1"/>
        </dgm:presLayoutVars>
      </dgm:prSet>
      <dgm:spPr/>
      <dgm:t>
        <a:bodyPr/>
        <a:lstStyle/>
        <a:p>
          <a:endParaRPr lang="zh-CN" altLang="en-US"/>
        </a:p>
      </dgm:t>
    </dgm:pt>
    <dgm:pt modelId="{BD90C162-8476-4358-A521-20E5B68E6F2E}" type="pres">
      <dgm:prSet presAssocID="{B14F6C62-ADFA-4DD3-9D2E-5698BA9F096E}" presName="descendantText" presStyleLbl="alignAccFollowNode1" presStyleIdx="2" presStyleCnt="3" custScaleX="108697" custScaleY="31094" custLinFactNeighborX="603" custLinFactNeighborY="-3724">
        <dgm:presLayoutVars>
          <dgm:bulletEnabled val="1"/>
        </dgm:presLayoutVars>
      </dgm:prSet>
      <dgm:spPr/>
      <dgm:t>
        <a:bodyPr/>
        <a:lstStyle/>
        <a:p>
          <a:endParaRPr lang="zh-CN" altLang="en-US"/>
        </a:p>
      </dgm:t>
    </dgm:pt>
  </dgm:ptLst>
  <dgm:cxnLst>
    <dgm:cxn modelId="{C8FCF6C1-7AC2-4CF1-BFAC-4C63D0B685FD}" srcId="{1B947774-F720-4E9E-B741-BDC430CC661A}" destId="{D72E31ED-8515-4D48-AA26-D7F1D27C10B0}" srcOrd="0" destOrd="0" parTransId="{F2120C59-AD4F-49F0-A008-20C69A4804A2}" sibTransId="{DC5A7782-9F2A-463F-BE34-FCB9DD21AF5F}"/>
    <dgm:cxn modelId="{B94475C3-9FAE-4E36-85CF-68CD77B4D5FB}" type="presOf" srcId="{24BF2A9F-C29A-40CC-88C2-0A6A2461F4B4}" destId="{0FA6A388-7A8D-4B63-A8DF-8EDCC80C9168}" srcOrd="0" destOrd="0" presId="urn:microsoft.com/office/officeart/2005/8/layout/vList5"/>
    <dgm:cxn modelId="{A685ECAB-B428-4F4B-9A11-E06BE3BBB444}" type="presOf" srcId="{49EAB9FF-FD79-4B59-86EE-62F22E14ED3E}" destId="{508826A7-41D2-45F9-9E6C-227050609285}" srcOrd="0" destOrd="1" presId="urn:microsoft.com/office/officeart/2005/8/layout/vList5"/>
    <dgm:cxn modelId="{F82C646D-3E04-4466-B383-62F208AA6DD2}" srcId="{B14F6C62-ADFA-4DD3-9D2E-5698BA9F096E}" destId="{BE2E6017-459C-4ACA-93BE-B3D0DFF4816B}" srcOrd="0" destOrd="0" parTransId="{28312634-AF18-460C-9EC5-D0D9587BE655}" sibTransId="{17EB2363-5B40-443F-B44F-D4B3CE51BA5A}"/>
    <dgm:cxn modelId="{F62F34CD-C30A-4DDE-8226-C7B74B578612}" srcId="{88D5FF33-CF23-4C5B-8648-26A454AAD91B}" destId="{49EAB9FF-FD79-4B59-86EE-62F22E14ED3E}" srcOrd="1" destOrd="0" parTransId="{252968CF-D7EC-4642-A7F9-3744607D67B5}" sibTransId="{AB74FC8F-C14A-4FCF-9BDD-E1D1001D9DA7}"/>
    <dgm:cxn modelId="{7FA7FD2D-F83A-41D6-9107-434374F173CC}" srcId="{88D5FF33-CF23-4C5B-8648-26A454AAD91B}" destId="{897AB7E7-984B-438C-8BA2-09B963CB51CC}" srcOrd="0" destOrd="0" parTransId="{84080594-9ECD-45AE-AE86-8C36B4F73892}" sibTransId="{9D3E0C76-5362-4F58-976E-C68C6F423DF0}"/>
    <dgm:cxn modelId="{40710FB9-CDFF-4282-97CA-B7542D8C14B5}" type="presOf" srcId="{D72E31ED-8515-4D48-AA26-D7F1D27C10B0}" destId="{098EF860-3E40-4449-868F-4BDD798389CC}" srcOrd="0" destOrd="0" presId="urn:microsoft.com/office/officeart/2005/8/layout/vList5"/>
    <dgm:cxn modelId="{92AFC8A3-F995-4C9E-9D5D-32B78E1F95F0}" type="presOf" srcId="{BE2E6017-459C-4ACA-93BE-B3D0DFF4816B}" destId="{BD90C162-8476-4358-A521-20E5B68E6F2E}" srcOrd="0" destOrd="0" presId="urn:microsoft.com/office/officeart/2005/8/layout/vList5"/>
    <dgm:cxn modelId="{B4A844A8-37A5-445E-8123-92C3B3B9AA9A}" srcId="{24BF2A9F-C29A-40CC-88C2-0A6A2461F4B4}" destId="{88D5FF33-CF23-4C5B-8648-26A454AAD91B}" srcOrd="1" destOrd="0" parTransId="{EAACA310-7300-4A30-B9B3-5E8D6E66F9E0}" sibTransId="{E455EA9B-5D6D-4E7B-9BE6-B85DA5D80E63}"/>
    <dgm:cxn modelId="{44AD2CA2-5708-4688-8157-952DD3972916}" srcId="{24BF2A9F-C29A-40CC-88C2-0A6A2461F4B4}" destId="{1B947774-F720-4E9E-B741-BDC430CC661A}" srcOrd="0" destOrd="0" parTransId="{FD8DF9A8-5AC0-44E5-9A4B-55026C551D89}" sibTransId="{92F1078E-E626-46F1-B76C-2F7621F7442B}"/>
    <dgm:cxn modelId="{1B3F5D8B-664C-41E4-8752-32EBFAFEE558}" srcId="{24BF2A9F-C29A-40CC-88C2-0A6A2461F4B4}" destId="{B14F6C62-ADFA-4DD3-9D2E-5698BA9F096E}" srcOrd="2" destOrd="0" parTransId="{4DADCF1D-FCA5-4EAC-8B15-75ABF9C4ACB5}" sibTransId="{AB43C6FC-6902-4005-9D2C-4F1CA6F5EFCF}"/>
    <dgm:cxn modelId="{1C9133D5-3B0A-40E9-9092-C039F61F5F01}" type="presOf" srcId="{897AB7E7-984B-438C-8BA2-09B963CB51CC}" destId="{508826A7-41D2-45F9-9E6C-227050609285}" srcOrd="0" destOrd="0" presId="urn:microsoft.com/office/officeart/2005/8/layout/vList5"/>
    <dgm:cxn modelId="{D0229509-8E7C-4C8C-9507-A3D4F6A06066}" type="presOf" srcId="{1B947774-F720-4E9E-B741-BDC430CC661A}" destId="{405FE424-085A-41E3-ABE6-B9ACD0611C17}" srcOrd="0" destOrd="0" presId="urn:microsoft.com/office/officeart/2005/8/layout/vList5"/>
    <dgm:cxn modelId="{031AFCAA-51AF-4DFA-B64A-691E2D253056}" type="presOf" srcId="{88D5FF33-CF23-4C5B-8648-26A454AAD91B}" destId="{BF22F667-AE45-457E-B458-6CF3BCB0E088}" srcOrd="0" destOrd="0" presId="urn:microsoft.com/office/officeart/2005/8/layout/vList5"/>
    <dgm:cxn modelId="{7EFFAFA2-7406-41AD-96C3-262B544DFC81}" type="presOf" srcId="{B14F6C62-ADFA-4DD3-9D2E-5698BA9F096E}" destId="{3A8E3F7E-01FF-46E4-977E-3BA4ED5B2421}" srcOrd="0" destOrd="0" presId="urn:microsoft.com/office/officeart/2005/8/layout/vList5"/>
    <dgm:cxn modelId="{4F224AC4-7D6E-424E-B9EB-3870B5050165}" type="presParOf" srcId="{0FA6A388-7A8D-4B63-A8DF-8EDCC80C9168}" destId="{568DA964-15C9-429D-A2ED-1EDFA4A19637}" srcOrd="0" destOrd="0" presId="urn:microsoft.com/office/officeart/2005/8/layout/vList5"/>
    <dgm:cxn modelId="{62C44575-F5D3-4773-9C55-B0F7A93304BF}" type="presParOf" srcId="{568DA964-15C9-429D-A2ED-1EDFA4A19637}" destId="{405FE424-085A-41E3-ABE6-B9ACD0611C17}" srcOrd="0" destOrd="0" presId="urn:microsoft.com/office/officeart/2005/8/layout/vList5"/>
    <dgm:cxn modelId="{012B0839-D9B4-405B-8C53-28570602125C}" type="presParOf" srcId="{568DA964-15C9-429D-A2ED-1EDFA4A19637}" destId="{098EF860-3E40-4449-868F-4BDD798389CC}" srcOrd="1" destOrd="0" presId="urn:microsoft.com/office/officeart/2005/8/layout/vList5"/>
    <dgm:cxn modelId="{709BB039-863C-4E2B-B2FA-3D803BFA6484}" type="presParOf" srcId="{0FA6A388-7A8D-4B63-A8DF-8EDCC80C9168}" destId="{76C1F360-BA64-4AA1-9770-62913E500443}" srcOrd="1" destOrd="0" presId="urn:microsoft.com/office/officeart/2005/8/layout/vList5"/>
    <dgm:cxn modelId="{6C5C488E-D962-4B15-8984-DBCE87BCDF80}" type="presParOf" srcId="{0FA6A388-7A8D-4B63-A8DF-8EDCC80C9168}" destId="{720A0993-1B23-423B-93B0-09E6698253FA}" srcOrd="2" destOrd="0" presId="urn:microsoft.com/office/officeart/2005/8/layout/vList5"/>
    <dgm:cxn modelId="{B5324DC7-7FC4-4FC4-81E5-0279CD1C9438}" type="presParOf" srcId="{720A0993-1B23-423B-93B0-09E6698253FA}" destId="{BF22F667-AE45-457E-B458-6CF3BCB0E088}" srcOrd="0" destOrd="0" presId="urn:microsoft.com/office/officeart/2005/8/layout/vList5"/>
    <dgm:cxn modelId="{702481B8-63B0-45B0-A372-8F06C69FFC01}" type="presParOf" srcId="{720A0993-1B23-423B-93B0-09E6698253FA}" destId="{508826A7-41D2-45F9-9E6C-227050609285}" srcOrd="1" destOrd="0" presId="urn:microsoft.com/office/officeart/2005/8/layout/vList5"/>
    <dgm:cxn modelId="{B5E1B91F-3C5E-470E-A43F-9E28A49655FF}" type="presParOf" srcId="{0FA6A388-7A8D-4B63-A8DF-8EDCC80C9168}" destId="{2C82ACC6-A0F4-4C20-A00B-845DE1F21B46}" srcOrd="3" destOrd="0" presId="urn:microsoft.com/office/officeart/2005/8/layout/vList5"/>
    <dgm:cxn modelId="{971C6271-1404-4417-BECC-A40D569E712E}" type="presParOf" srcId="{0FA6A388-7A8D-4B63-A8DF-8EDCC80C9168}" destId="{9759CA68-5D38-419D-86E2-21EB58240CAA}" srcOrd="4" destOrd="0" presId="urn:microsoft.com/office/officeart/2005/8/layout/vList5"/>
    <dgm:cxn modelId="{121F07CA-9350-4B2D-9044-4678D8823179}" type="presParOf" srcId="{9759CA68-5D38-419D-86E2-21EB58240CAA}" destId="{3A8E3F7E-01FF-46E4-977E-3BA4ED5B2421}" srcOrd="0" destOrd="0" presId="urn:microsoft.com/office/officeart/2005/8/layout/vList5"/>
    <dgm:cxn modelId="{2DA5AD1C-6D0D-43C3-B924-1093C7AF5112}" type="presParOf" srcId="{9759CA68-5D38-419D-86E2-21EB58240CAA}" destId="{BD90C162-8476-4358-A521-20E5B68E6F2E}"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AF7D7A-C626-4B97-9A85-B9E4878EF1D4}" type="doc">
      <dgm:prSet loTypeId="urn:microsoft.com/office/officeart/2009/3/layout/HorizontalOrganizationChart#1" loCatId="hierarchy" qsTypeId="urn:microsoft.com/office/officeart/2005/8/quickstyle/simple1#3" qsCatId="simple" csTypeId="urn:microsoft.com/office/officeart/2005/8/colors/accent0_3#1" csCatId="mainScheme" phldr="1"/>
      <dgm:spPr/>
      <dgm:t>
        <a:bodyPr/>
        <a:lstStyle/>
        <a:p>
          <a:endParaRPr lang="zh-CN" altLang="en-US"/>
        </a:p>
      </dgm:t>
    </dgm:pt>
    <dgm:pt modelId="{1A8547AB-CDCD-4CB9-8FD6-F3895E6C307B}" type="asst">
      <dgm:prSet phldrT="[文本]" custT="1"/>
      <dgm:spPr/>
      <dgm:t>
        <a:bodyPr/>
        <a:lstStyle/>
        <a:p>
          <a:pPr algn="l"/>
          <a:r>
            <a:rPr lang="zh-CN" altLang="en-US" sz="2000" dirty="0" smtClean="0">
              <a:latin typeface="微软雅黑" panose="020B0503020204020204" charset="-122"/>
              <a:ea typeface="微软雅黑" panose="020B0503020204020204" charset="-122"/>
            </a:rPr>
            <a:t>近代资产阶级民主政治的发展历程</a:t>
          </a:r>
          <a:endParaRPr lang="zh-CN" altLang="en-US" sz="2000" dirty="0">
            <a:latin typeface="微软雅黑" panose="020B0503020204020204" charset="-122"/>
            <a:ea typeface="微软雅黑" panose="020B0503020204020204" charset="-122"/>
          </a:endParaRPr>
        </a:p>
      </dgm:t>
    </dgm:pt>
    <dgm:pt modelId="{B24803B7-D375-4AE1-AA59-705065DF0A94}" cxnId="{D43B7021-3969-41F6-B4C7-5397A9F9F571}" type="par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8E50F122-DC40-4E5F-A773-35D74755F81F}" cxnId="{D43B7021-3969-41F6-B4C7-5397A9F9F571}" type="sib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23D538C5-5223-4A58-84DD-9ECDEB521CAA}">
      <dgm:prSet phldrT="[文本]" custT="1"/>
      <dgm:spPr/>
      <dgm:t>
        <a:bodyPr/>
        <a:lstStyle/>
        <a:p>
          <a:pPr algn="l">
            <a:lnSpc>
              <a:spcPct val="100000"/>
            </a:lnSpc>
            <a:spcAft>
              <a:spcPts val="0"/>
            </a:spcAft>
          </a:pPr>
          <a:r>
            <a:rPr lang="en-US" altLang="en-US" sz="2000" dirty="0" smtClean="0">
              <a:latin typeface="微软雅黑" panose="020B0503020204020204" charset="-122"/>
              <a:ea typeface="微软雅黑" panose="020B0503020204020204" charset="-122"/>
            </a:rPr>
            <a:t>19</a:t>
          </a:r>
          <a:r>
            <a:rPr lang="zh-CN" altLang="en-US" sz="2000" dirty="0" smtClean="0">
              <a:latin typeface="微软雅黑" panose="020B0503020204020204" charset="-122"/>
              <a:ea typeface="微软雅黑" panose="020B0503020204020204" charset="-122"/>
            </a:rPr>
            <a:t>世纪末，</a:t>
          </a:r>
          <a:r>
            <a:rPr lang="zh-CN" altLang="en-US" sz="2000" dirty="0" smtClean="0">
              <a:solidFill>
                <a:srgbClr val="FF0000"/>
              </a:solidFill>
              <a:latin typeface="微软雅黑" panose="020B0503020204020204" charset="-122"/>
              <a:ea typeface="微软雅黑" panose="020B0503020204020204" charset="-122"/>
            </a:rPr>
            <a:t>维新变法</a:t>
          </a:r>
          <a:r>
            <a:rPr lang="zh-CN" altLang="en-US" sz="2000" dirty="0" smtClean="0">
              <a:latin typeface="微软雅黑" panose="020B0503020204020204" charset="-122"/>
              <a:ea typeface="微软雅黑" panose="020B0503020204020204" charset="-122"/>
            </a:rPr>
            <a:t>运动高涨</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成为中国近代第一</a:t>
          </a:r>
          <a:r>
            <a:rPr lang="en-US" altLang="en-US" sz="2000" dirty="0" smtClean="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次思想启蒙运动</a:t>
          </a:r>
          <a:r>
            <a:rPr lang="en-US" altLang="en-US" sz="2000" dirty="0" smtClean="0">
              <a:latin typeface="微软雅黑" panose="020B0503020204020204" charset="-122"/>
              <a:ea typeface="微软雅黑" panose="020B0503020204020204" charset="-122"/>
            </a:rPr>
            <a:t>; </a:t>
          </a:r>
        </a:p>
        <a:p>
          <a:pPr algn="l">
            <a:lnSpc>
              <a:spcPct val="100000"/>
            </a:lnSpc>
            <a:spcAft>
              <a:spcPts val="0"/>
            </a:spcAft>
          </a:pPr>
          <a:r>
            <a:rPr lang="en-US" altLang="en-US" sz="2000" dirty="0" smtClean="0">
              <a:latin typeface="微软雅黑" panose="020B0503020204020204" charset="-122"/>
              <a:ea typeface="微软雅黑" panose="020B0503020204020204" charset="-122"/>
            </a:rPr>
            <a:t>1898</a:t>
          </a:r>
          <a:r>
            <a:rPr lang="zh-CN" altLang="en-US" sz="2000" dirty="0" smtClean="0">
              <a:latin typeface="微软雅黑" panose="020B0503020204020204" charset="-122"/>
              <a:ea typeface="微软雅黑" panose="020B0503020204020204" charset="-122"/>
            </a:rPr>
            <a:t>年的戊戌变法</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百日维新</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，主张建立君主立宪制的资产阶级民主政体。</a:t>
          </a:r>
          <a:endParaRPr lang="zh-CN" altLang="en-US" sz="2000" dirty="0">
            <a:latin typeface="微软雅黑" panose="020B0503020204020204" charset="-122"/>
            <a:ea typeface="微软雅黑" panose="020B0503020204020204" charset="-122"/>
          </a:endParaRPr>
        </a:p>
      </dgm:t>
    </dgm:pt>
    <dgm:pt modelId="{23519748-73FD-4B80-A0C0-FA99200E0D36}" cxnId="{C1C25615-84E4-4146-B766-1614AFC44F3C}" type="par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26E4CE42-2717-4A88-9ED3-311206F46233}" cxnId="{C1C25615-84E4-4146-B766-1614AFC44F3C}" type="sib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01BCD83F-ADCA-4F3A-9E98-2054EDDEB1ED}">
      <dgm:prSet phldrT="[文本]" custT="1"/>
      <dgm:spPr/>
      <dgm:t>
        <a:bodyPr/>
        <a:lstStyle/>
        <a:p>
          <a:pPr algn="l">
            <a:lnSpc>
              <a:spcPct val="100000"/>
            </a:lnSpc>
            <a:spcAft>
              <a:spcPts val="0"/>
            </a:spcAft>
          </a:pPr>
          <a:r>
            <a:rPr lang="en-US" altLang="zh-CN" sz="2000" dirty="0" smtClean="0">
              <a:latin typeface="微软雅黑" panose="020B0503020204020204" charset="-122"/>
              <a:ea typeface="微软雅黑" panose="020B0503020204020204" charset="-122"/>
            </a:rPr>
            <a:t>1911</a:t>
          </a:r>
          <a:r>
            <a:rPr lang="zh-CN" altLang="zh-CN" sz="2000" dirty="0" smtClean="0">
              <a:latin typeface="微软雅黑" panose="020B0503020204020204" charset="-122"/>
              <a:ea typeface="微软雅黑" panose="020B0503020204020204" charset="-122"/>
            </a:rPr>
            <a:t>年的</a:t>
          </a:r>
          <a:r>
            <a:rPr lang="zh-CN" altLang="zh-CN" sz="2000" dirty="0" smtClean="0">
              <a:solidFill>
                <a:srgbClr val="FF0000"/>
              </a:solidFill>
              <a:latin typeface="微软雅黑" panose="020B0503020204020204" charset="-122"/>
              <a:ea typeface="微软雅黑" panose="020B0503020204020204" charset="-122"/>
            </a:rPr>
            <a:t>辛亥革命</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宣告了中国两千多年君主专制制度的终结。</a:t>
          </a:r>
          <a:endParaRPr lang="en-US" altLang="zh-CN" sz="2000" dirty="0" smtClean="0">
            <a:latin typeface="微软雅黑" panose="020B0503020204020204" charset="-122"/>
            <a:ea typeface="微软雅黑" panose="020B0503020204020204" charset="-122"/>
          </a:endParaRPr>
        </a:p>
        <a:p>
          <a:pPr algn="l">
            <a:lnSpc>
              <a:spcPct val="100000"/>
            </a:lnSpc>
            <a:spcAft>
              <a:spcPts val="0"/>
            </a:spcAft>
          </a:pPr>
          <a:r>
            <a:rPr lang="en-US" altLang="zh-CN" sz="2000" dirty="0" smtClean="0">
              <a:latin typeface="微软雅黑" panose="020B0503020204020204" charset="-122"/>
              <a:ea typeface="微软雅黑" panose="020B0503020204020204" charset="-122"/>
            </a:rPr>
            <a:t>1912</a:t>
          </a:r>
          <a:r>
            <a:rPr lang="zh-CN" altLang="zh-CN" sz="2000" dirty="0" smtClean="0">
              <a:latin typeface="微软雅黑" panose="020B0503020204020204" charset="-122"/>
              <a:ea typeface="微软雅黑" panose="020B0503020204020204" charset="-122"/>
            </a:rPr>
            <a:t>年建立资产阶级民主共和国</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中华民国</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颁布</a:t>
          </a:r>
          <a:r>
            <a:rPr lang="en-US" altLang="zh-CN" sz="2000" dirty="0" smtClean="0">
              <a:solidFill>
                <a:srgbClr val="FF0000"/>
              </a:solidFill>
              <a:latin typeface="微软雅黑" panose="020B0503020204020204" charset="-122"/>
              <a:ea typeface="微软雅黑" panose="020B0503020204020204" charset="-122"/>
            </a:rPr>
            <a:t>《</a:t>
          </a:r>
          <a:r>
            <a:rPr lang="zh-CN" altLang="zh-CN" sz="2000" dirty="0" smtClean="0">
              <a:solidFill>
                <a:srgbClr val="FF0000"/>
              </a:solidFill>
              <a:latin typeface="微软雅黑" panose="020B0503020204020204" charset="-122"/>
              <a:ea typeface="微软雅黑" panose="020B0503020204020204" charset="-122"/>
            </a:rPr>
            <a:t>中华民国临时约法</a:t>
          </a:r>
          <a:r>
            <a:rPr lang="en-US" altLang="zh-CN" sz="2000" dirty="0" smtClean="0">
              <a:solidFill>
                <a:srgbClr val="FF0000"/>
              </a:solidFill>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颁布法令</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改变社会习俗</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使“民主”“共和“平等’观念深人人心</a:t>
          </a:r>
          <a:endParaRPr lang="zh-CN" altLang="en-US" sz="2000" dirty="0">
            <a:latin typeface="微软雅黑" panose="020B0503020204020204" charset="-122"/>
            <a:ea typeface="微软雅黑" panose="020B0503020204020204" charset="-122"/>
          </a:endParaRPr>
        </a:p>
      </dgm:t>
    </dgm:pt>
    <dgm:pt modelId="{A7237B2D-81A5-43DA-80E5-FF059012730A}" cxnId="{A0F29715-0639-4FC3-B3AE-B5B3FCCFD9CE}" type="par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4F3BBEA2-7A21-49C4-BC14-CF935C02A8B2}" cxnId="{A0F29715-0639-4FC3-B3AE-B5B3FCCFD9CE}" type="sib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D6D95053-68AD-42EA-89CB-2C81C256C60E}">
      <dgm:prSet phldrT="[文本]" custT="1"/>
      <dgm:spPr/>
      <dgm:t>
        <a:bodyPr/>
        <a:lstStyle/>
        <a:p>
          <a:pPr algn="l">
            <a:lnSpc>
              <a:spcPct val="100000"/>
            </a:lnSpc>
            <a:spcAft>
              <a:spcPts val="0"/>
            </a:spcAft>
          </a:pPr>
          <a:r>
            <a:rPr lang="en-US" altLang="zh-CN" sz="2000" dirty="0" smtClean="0">
              <a:latin typeface="微软雅黑" panose="020B0503020204020204" charset="-122"/>
              <a:ea typeface="微软雅黑" panose="020B0503020204020204" charset="-122"/>
            </a:rPr>
            <a:t>1915</a:t>
          </a:r>
          <a:r>
            <a:rPr lang="zh-CN" altLang="zh-CN" sz="2000" dirty="0" smtClean="0">
              <a:latin typeface="微软雅黑" panose="020B0503020204020204" charset="-122"/>
              <a:ea typeface="微软雅黑" panose="020B0503020204020204" charset="-122"/>
            </a:rPr>
            <a:t>年</a:t>
          </a:r>
          <a:r>
            <a:rPr lang="zh-CN" altLang="en-US"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兴起</a:t>
          </a:r>
          <a:r>
            <a:rPr lang="zh-CN" altLang="zh-CN" sz="2000" dirty="0" smtClean="0">
              <a:solidFill>
                <a:srgbClr val="FF0000"/>
              </a:solidFill>
              <a:latin typeface="微软雅黑" panose="020B0503020204020204" charset="-122"/>
              <a:ea typeface="微软雅黑" panose="020B0503020204020204" charset="-122"/>
            </a:rPr>
            <a:t>新文化运动</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前期</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提倡民主</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反对专制</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提倡科学</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反对愚味迷信</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后期</a:t>
          </a:r>
          <a:r>
            <a:rPr lang="en-US" altLang="zh-CN" sz="2000" dirty="0" smtClean="0">
              <a:latin typeface="微软雅黑" panose="020B0503020204020204" charset="-122"/>
              <a:ea typeface="微软雅黑" panose="020B0503020204020204" charset="-122"/>
            </a:rPr>
            <a:t>)</a:t>
          </a:r>
          <a:r>
            <a:rPr lang="zh-CN" altLang="zh-CN" sz="2000" dirty="0" smtClean="0">
              <a:latin typeface="微软雅黑" panose="020B0503020204020204" charset="-122"/>
              <a:ea typeface="微软雅黑" panose="020B0503020204020204" charset="-122"/>
            </a:rPr>
            <a:t>李大钊传播马克思主义和十月革命。马克思主义传播成为五四运动后新文化运动的主流</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dgm:t>
    </dgm:pt>
    <dgm:pt modelId="{25ED7FB0-A733-47DF-B057-740F6BB7C038}" cxnId="{F7499A36-0127-4C18-9F95-BE1AB9E4BBCD}" type="par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A980ECD5-4F3A-44DC-A62B-DB88646F4AAA}" cxnId="{F7499A36-0127-4C18-9F95-BE1AB9E4BBCD}" type="sibTrans">
      <dgm:prSet/>
      <dgm:spPr/>
      <dgm:t>
        <a:bodyPr/>
        <a:lstStyle/>
        <a:p>
          <a:endParaRPr lang="zh-CN" altLang="en-US" sz="2000">
            <a:solidFill>
              <a:schemeClr val="tx1"/>
            </a:solidFill>
            <a:latin typeface="微软雅黑" panose="020B0503020204020204" charset="-122"/>
            <a:ea typeface="微软雅黑" panose="020B0503020204020204" charset="-122"/>
          </a:endParaRPr>
        </a:p>
      </dgm:t>
    </dgm:pt>
    <dgm:pt modelId="{46BB376E-80AB-42AE-8394-89B68B926EF3}" type="pres">
      <dgm:prSet presAssocID="{61AF7D7A-C626-4B97-9A85-B9E4878EF1D4}" presName="hierChild1" presStyleCnt="0">
        <dgm:presLayoutVars>
          <dgm:orgChart val="1"/>
          <dgm:chPref val="1"/>
          <dgm:dir/>
          <dgm:animOne val="branch"/>
          <dgm:animLvl val="lvl"/>
          <dgm:resizeHandles/>
        </dgm:presLayoutVars>
      </dgm:prSet>
      <dgm:spPr/>
      <dgm:t>
        <a:bodyPr/>
        <a:lstStyle/>
        <a:p>
          <a:endParaRPr lang="zh-CN" altLang="en-US"/>
        </a:p>
      </dgm:t>
    </dgm:pt>
    <dgm:pt modelId="{24991AB9-E889-42F6-B00A-BBAA8D508840}" type="pres">
      <dgm:prSet presAssocID="{1A8547AB-CDCD-4CB9-8FD6-F3895E6C307B}" presName="hierRoot1" presStyleCnt="0">
        <dgm:presLayoutVars>
          <dgm:hierBranch val="init"/>
        </dgm:presLayoutVars>
      </dgm:prSet>
      <dgm:spPr/>
      <dgm:t>
        <a:bodyPr/>
        <a:lstStyle/>
        <a:p>
          <a:endParaRPr lang="zh-CN" altLang="en-US"/>
        </a:p>
      </dgm:t>
    </dgm:pt>
    <dgm:pt modelId="{4548F9A5-64F1-4A87-88CF-06E1E03592BD}" type="pres">
      <dgm:prSet presAssocID="{1A8547AB-CDCD-4CB9-8FD6-F3895E6C307B}" presName="rootComposite1" presStyleCnt="0"/>
      <dgm:spPr/>
      <dgm:t>
        <a:bodyPr/>
        <a:lstStyle/>
        <a:p>
          <a:endParaRPr lang="zh-CN" altLang="en-US"/>
        </a:p>
      </dgm:t>
    </dgm:pt>
    <dgm:pt modelId="{32531D2B-559B-48CB-B150-6FA9AB9EE189}" type="pres">
      <dgm:prSet presAssocID="{1A8547AB-CDCD-4CB9-8FD6-F3895E6C307B}" presName="rootText1" presStyleLbl="node0" presStyleIdx="0" presStyleCnt="1" custScaleX="39139" custLinFactNeighborX="-10765" custLinFactNeighborY="11512">
        <dgm:presLayoutVars>
          <dgm:chPref val="3"/>
        </dgm:presLayoutVars>
      </dgm:prSet>
      <dgm:spPr/>
      <dgm:t>
        <a:bodyPr/>
        <a:lstStyle/>
        <a:p>
          <a:endParaRPr lang="zh-CN" altLang="en-US"/>
        </a:p>
      </dgm:t>
    </dgm:pt>
    <dgm:pt modelId="{DEA28071-182F-451D-8B83-7CEE41B02764}" type="pres">
      <dgm:prSet presAssocID="{1A8547AB-CDCD-4CB9-8FD6-F3895E6C307B}" presName="rootConnector1" presStyleLbl="asst0" presStyleIdx="0" presStyleCnt="0"/>
      <dgm:spPr/>
      <dgm:t>
        <a:bodyPr/>
        <a:lstStyle/>
        <a:p>
          <a:endParaRPr lang="zh-CN" altLang="en-US"/>
        </a:p>
      </dgm:t>
    </dgm:pt>
    <dgm:pt modelId="{269EB73A-EE51-48E2-982D-FA89B42A271A}" type="pres">
      <dgm:prSet presAssocID="{1A8547AB-CDCD-4CB9-8FD6-F3895E6C307B}" presName="hierChild2" presStyleCnt="0"/>
      <dgm:spPr/>
      <dgm:t>
        <a:bodyPr/>
        <a:lstStyle/>
        <a:p>
          <a:endParaRPr lang="zh-CN" altLang="en-US"/>
        </a:p>
      </dgm:t>
    </dgm:pt>
    <dgm:pt modelId="{CC2A7DDF-9040-4BCF-A5C9-F209B185DD63}" type="pres">
      <dgm:prSet presAssocID="{23519748-73FD-4B80-A0C0-FA99200E0D36}" presName="Name64" presStyleLbl="parChTrans1D2" presStyleIdx="0" presStyleCnt="3"/>
      <dgm:spPr/>
      <dgm:t>
        <a:bodyPr/>
        <a:lstStyle/>
        <a:p>
          <a:endParaRPr lang="zh-CN" altLang="en-US"/>
        </a:p>
      </dgm:t>
    </dgm:pt>
    <dgm:pt modelId="{57A1148D-6241-4AE7-91F6-51C3D00CA22B}" type="pres">
      <dgm:prSet presAssocID="{23D538C5-5223-4A58-84DD-9ECDEB521CAA}" presName="hierRoot2" presStyleCnt="0">
        <dgm:presLayoutVars>
          <dgm:hierBranch val="init"/>
        </dgm:presLayoutVars>
      </dgm:prSet>
      <dgm:spPr/>
      <dgm:t>
        <a:bodyPr/>
        <a:lstStyle/>
        <a:p>
          <a:endParaRPr lang="zh-CN" altLang="en-US"/>
        </a:p>
      </dgm:t>
    </dgm:pt>
    <dgm:pt modelId="{616230C2-9C3B-4D6D-92E9-59A1C34B1A74}" type="pres">
      <dgm:prSet presAssocID="{23D538C5-5223-4A58-84DD-9ECDEB521CAA}" presName="rootComposite" presStyleCnt="0"/>
      <dgm:spPr/>
      <dgm:t>
        <a:bodyPr/>
        <a:lstStyle/>
        <a:p>
          <a:endParaRPr lang="zh-CN" altLang="en-US"/>
        </a:p>
      </dgm:t>
    </dgm:pt>
    <dgm:pt modelId="{DB9866CC-62EC-4F22-98AF-CD02627EB918}" type="pres">
      <dgm:prSet presAssocID="{23D538C5-5223-4A58-84DD-9ECDEB521CAA}" presName="rootText" presStyleLbl="node2" presStyleIdx="0" presStyleCnt="3" custScaleX="227623" custScaleY="99863">
        <dgm:presLayoutVars>
          <dgm:chPref val="3"/>
        </dgm:presLayoutVars>
      </dgm:prSet>
      <dgm:spPr/>
      <dgm:t>
        <a:bodyPr/>
        <a:lstStyle/>
        <a:p>
          <a:endParaRPr lang="zh-CN" altLang="en-US"/>
        </a:p>
      </dgm:t>
    </dgm:pt>
    <dgm:pt modelId="{70EC4632-C9D8-40BE-A3A8-491E99FDF39F}" type="pres">
      <dgm:prSet presAssocID="{23D538C5-5223-4A58-84DD-9ECDEB521CAA}" presName="rootConnector" presStyleLbl="node2" presStyleIdx="0" presStyleCnt="3"/>
      <dgm:spPr/>
      <dgm:t>
        <a:bodyPr/>
        <a:lstStyle/>
        <a:p>
          <a:endParaRPr lang="zh-CN" altLang="en-US"/>
        </a:p>
      </dgm:t>
    </dgm:pt>
    <dgm:pt modelId="{5432BF13-7E49-4859-B5ED-8D33C4B09924}" type="pres">
      <dgm:prSet presAssocID="{23D538C5-5223-4A58-84DD-9ECDEB521CAA}" presName="hierChild4" presStyleCnt="0"/>
      <dgm:spPr/>
      <dgm:t>
        <a:bodyPr/>
        <a:lstStyle/>
        <a:p>
          <a:endParaRPr lang="zh-CN" altLang="en-US"/>
        </a:p>
      </dgm:t>
    </dgm:pt>
    <dgm:pt modelId="{24BF35F5-ECE1-4372-9DFC-451756F250B2}" type="pres">
      <dgm:prSet presAssocID="{23D538C5-5223-4A58-84DD-9ECDEB521CAA}" presName="hierChild5" presStyleCnt="0"/>
      <dgm:spPr/>
      <dgm:t>
        <a:bodyPr/>
        <a:lstStyle/>
        <a:p>
          <a:endParaRPr lang="zh-CN" altLang="en-US"/>
        </a:p>
      </dgm:t>
    </dgm:pt>
    <dgm:pt modelId="{99D11154-CEB0-4AE6-8F50-E72C45A015DD}" type="pres">
      <dgm:prSet presAssocID="{A7237B2D-81A5-43DA-80E5-FF059012730A}" presName="Name64" presStyleLbl="parChTrans1D2" presStyleIdx="1" presStyleCnt="3"/>
      <dgm:spPr/>
      <dgm:t>
        <a:bodyPr/>
        <a:lstStyle/>
        <a:p>
          <a:endParaRPr lang="zh-CN" altLang="en-US"/>
        </a:p>
      </dgm:t>
    </dgm:pt>
    <dgm:pt modelId="{633FBE8C-4F80-4EB8-992D-D52C0AECB2A2}" type="pres">
      <dgm:prSet presAssocID="{01BCD83F-ADCA-4F3A-9E98-2054EDDEB1ED}" presName="hierRoot2" presStyleCnt="0">
        <dgm:presLayoutVars>
          <dgm:hierBranch val="init"/>
        </dgm:presLayoutVars>
      </dgm:prSet>
      <dgm:spPr/>
      <dgm:t>
        <a:bodyPr/>
        <a:lstStyle/>
        <a:p>
          <a:endParaRPr lang="zh-CN" altLang="en-US"/>
        </a:p>
      </dgm:t>
    </dgm:pt>
    <dgm:pt modelId="{930FA9F4-3F95-4AE9-AB43-409358C40132}" type="pres">
      <dgm:prSet presAssocID="{01BCD83F-ADCA-4F3A-9E98-2054EDDEB1ED}" presName="rootComposite" presStyleCnt="0"/>
      <dgm:spPr/>
      <dgm:t>
        <a:bodyPr/>
        <a:lstStyle/>
        <a:p>
          <a:endParaRPr lang="zh-CN" altLang="en-US"/>
        </a:p>
      </dgm:t>
    </dgm:pt>
    <dgm:pt modelId="{AADDBC92-D383-439D-B9D6-07AA46DFF3C4}" type="pres">
      <dgm:prSet presAssocID="{01BCD83F-ADCA-4F3A-9E98-2054EDDEB1ED}" presName="rootText" presStyleLbl="node2" presStyleIdx="1" presStyleCnt="3" custScaleX="227383" custScaleY="141603">
        <dgm:presLayoutVars>
          <dgm:chPref val="3"/>
        </dgm:presLayoutVars>
      </dgm:prSet>
      <dgm:spPr/>
      <dgm:t>
        <a:bodyPr/>
        <a:lstStyle/>
        <a:p>
          <a:endParaRPr lang="zh-CN" altLang="en-US"/>
        </a:p>
      </dgm:t>
    </dgm:pt>
    <dgm:pt modelId="{D1FC1236-B501-4370-B1E1-F17AE5832E9D}" type="pres">
      <dgm:prSet presAssocID="{01BCD83F-ADCA-4F3A-9E98-2054EDDEB1ED}" presName="rootConnector" presStyleLbl="node2" presStyleIdx="1" presStyleCnt="3"/>
      <dgm:spPr/>
      <dgm:t>
        <a:bodyPr/>
        <a:lstStyle/>
        <a:p>
          <a:endParaRPr lang="zh-CN" altLang="en-US"/>
        </a:p>
      </dgm:t>
    </dgm:pt>
    <dgm:pt modelId="{70C51443-47D7-4DB8-A87D-F3861DCE0FF6}" type="pres">
      <dgm:prSet presAssocID="{01BCD83F-ADCA-4F3A-9E98-2054EDDEB1ED}" presName="hierChild4" presStyleCnt="0"/>
      <dgm:spPr/>
      <dgm:t>
        <a:bodyPr/>
        <a:lstStyle/>
        <a:p>
          <a:endParaRPr lang="zh-CN" altLang="en-US"/>
        </a:p>
      </dgm:t>
    </dgm:pt>
    <dgm:pt modelId="{BF3CDC8F-FF77-4B91-94C8-60E161EB46CB}" type="pres">
      <dgm:prSet presAssocID="{01BCD83F-ADCA-4F3A-9E98-2054EDDEB1ED}" presName="hierChild5" presStyleCnt="0"/>
      <dgm:spPr/>
      <dgm:t>
        <a:bodyPr/>
        <a:lstStyle/>
        <a:p>
          <a:endParaRPr lang="zh-CN" altLang="en-US"/>
        </a:p>
      </dgm:t>
    </dgm:pt>
    <dgm:pt modelId="{294350F9-9B00-4931-8117-B2157E52AA57}" type="pres">
      <dgm:prSet presAssocID="{25ED7FB0-A733-47DF-B057-740F6BB7C038}" presName="Name64" presStyleLbl="parChTrans1D2" presStyleIdx="2" presStyleCnt="3"/>
      <dgm:spPr/>
      <dgm:t>
        <a:bodyPr/>
        <a:lstStyle/>
        <a:p>
          <a:endParaRPr lang="zh-CN" altLang="en-US"/>
        </a:p>
      </dgm:t>
    </dgm:pt>
    <dgm:pt modelId="{92B9B586-8CF7-4243-B38B-97D830A31759}" type="pres">
      <dgm:prSet presAssocID="{D6D95053-68AD-42EA-89CB-2C81C256C60E}" presName="hierRoot2" presStyleCnt="0">
        <dgm:presLayoutVars>
          <dgm:hierBranch val="init"/>
        </dgm:presLayoutVars>
      </dgm:prSet>
      <dgm:spPr/>
      <dgm:t>
        <a:bodyPr/>
        <a:lstStyle/>
        <a:p>
          <a:endParaRPr lang="zh-CN" altLang="en-US"/>
        </a:p>
      </dgm:t>
    </dgm:pt>
    <dgm:pt modelId="{7A6C66EE-207E-4675-A469-BF4005952E3E}" type="pres">
      <dgm:prSet presAssocID="{D6D95053-68AD-42EA-89CB-2C81C256C60E}" presName="rootComposite" presStyleCnt="0"/>
      <dgm:spPr/>
      <dgm:t>
        <a:bodyPr/>
        <a:lstStyle/>
        <a:p>
          <a:endParaRPr lang="zh-CN" altLang="en-US"/>
        </a:p>
      </dgm:t>
    </dgm:pt>
    <dgm:pt modelId="{E46B2A2C-56BD-4222-908A-1A9EE403D783}" type="pres">
      <dgm:prSet presAssocID="{D6D95053-68AD-42EA-89CB-2C81C256C60E}" presName="rootText" presStyleLbl="node2" presStyleIdx="2" presStyleCnt="3" custScaleX="227152" custScaleY="108346" custLinFactNeighborX="-320" custLinFactNeighborY="-9448">
        <dgm:presLayoutVars>
          <dgm:chPref val="3"/>
        </dgm:presLayoutVars>
      </dgm:prSet>
      <dgm:spPr/>
      <dgm:t>
        <a:bodyPr/>
        <a:lstStyle/>
        <a:p>
          <a:endParaRPr lang="zh-CN" altLang="en-US"/>
        </a:p>
      </dgm:t>
    </dgm:pt>
    <dgm:pt modelId="{4439F96F-8AD8-46FC-B820-470C4E395E26}" type="pres">
      <dgm:prSet presAssocID="{D6D95053-68AD-42EA-89CB-2C81C256C60E}" presName="rootConnector" presStyleLbl="node2" presStyleIdx="2" presStyleCnt="3"/>
      <dgm:spPr/>
      <dgm:t>
        <a:bodyPr/>
        <a:lstStyle/>
        <a:p>
          <a:endParaRPr lang="zh-CN" altLang="en-US"/>
        </a:p>
      </dgm:t>
    </dgm:pt>
    <dgm:pt modelId="{E38D03B7-9405-4B01-ABE9-EDC96AB6CAB2}" type="pres">
      <dgm:prSet presAssocID="{D6D95053-68AD-42EA-89CB-2C81C256C60E}" presName="hierChild4" presStyleCnt="0"/>
      <dgm:spPr/>
      <dgm:t>
        <a:bodyPr/>
        <a:lstStyle/>
        <a:p>
          <a:endParaRPr lang="zh-CN" altLang="en-US"/>
        </a:p>
      </dgm:t>
    </dgm:pt>
    <dgm:pt modelId="{A3AEA410-C8E6-41FC-96F3-35A1BEDE5494}" type="pres">
      <dgm:prSet presAssocID="{D6D95053-68AD-42EA-89CB-2C81C256C60E}" presName="hierChild5" presStyleCnt="0"/>
      <dgm:spPr/>
      <dgm:t>
        <a:bodyPr/>
        <a:lstStyle/>
        <a:p>
          <a:endParaRPr lang="zh-CN" altLang="en-US"/>
        </a:p>
      </dgm:t>
    </dgm:pt>
    <dgm:pt modelId="{21180191-CDFF-41B5-9135-C6EFF3727FC2}" type="pres">
      <dgm:prSet presAssocID="{1A8547AB-CDCD-4CB9-8FD6-F3895E6C307B}" presName="hierChild3" presStyleCnt="0"/>
      <dgm:spPr/>
      <dgm:t>
        <a:bodyPr/>
        <a:lstStyle/>
        <a:p>
          <a:endParaRPr lang="zh-CN" altLang="en-US"/>
        </a:p>
      </dgm:t>
    </dgm:pt>
  </dgm:ptLst>
  <dgm:cxnLst>
    <dgm:cxn modelId="{52FC51C5-ED4D-404B-92F2-54A8EEC9A047}" type="presOf" srcId="{25ED7FB0-A733-47DF-B057-740F6BB7C038}" destId="{294350F9-9B00-4931-8117-B2157E52AA57}" srcOrd="0" destOrd="0" presId="urn:microsoft.com/office/officeart/2009/3/layout/HorizontalOrganizationChart#1"/>
    <dgm:cxn modelId="{A0F29715-0639-4FC3-B3AE-B5B3FCCFD9CE}" srcId="{1A8547AB-CDCD-4CB9-8FD6-F3895E6C307B}" destId="{01BCD83F-ADCA-4F3A-9E98-2054EDDEB1ED}" srcOrd="1" destOrd="0" parTransId="{A7237B2D-81A5-43DA-80E5-FF059012730A}" sibTransId="{4F3BBEA2-7A21-49C4-BC14-CF935C02A8B2}"/>
    <dgm:cxn modelId="{C2AED4D8-B0C8-40CB-AE82-5220D4939152}" type="presOf" srcId="{23D538C5-5223-4A58-84DD-9ECDEB521CAA}" destId="{70EC4632-C9D8-40BE-A3A8-491E99FDF39F}" srcOrd="1" destOrd="0" presId="urn:microsoft.com/office/officeart/2009/3/layout/HorizontalOrganizationChart#1"/>
    <dgm:cxn modelId="{A30A7E42-988D-4C48-97EF-EBEE5A794F79}" type="presOf" srcId="{D6D95053-68AD-42EA-89CB-2C81C256C60E}" destId="{E46B2A2C-56BD-4222-908A-1A9EE403D783}" srcOrd="0" destOrd="0" presId="urn:microsoft.com/office/officeart/2009/3/layout/HorizontalOrganizationChart#1"/>
    <dgm:cxn modelId="{D7353FE9-5D01-4023-B2A9-3AA67D4DAB78}" type="presOf" srcId="{D6D95053-68AD-42EA-89CB-2C81C256C60E}" destId="{4439F96F-8AD8-46FC-B820-470C4E395E26}" srcOrd="1" destOrd="0" presId="urn:microsoft.com/office/officeart/2009/3/layout/HorizontalOrganizationChart#1"/>
    <dgm:cxn modelId="{4278E73A-9729-48DE-98F6-1778D8F07A74}" type="presOf" srcId="{23D538C5-5223-4A58-84DD-9ECDEB521CAA}" destId="{DB9866CC-62EC-4F22-98AF-CD02627EB918}" srcOrd="0" destOrd="0" presId="urn:microsoft.com/office/officeart/2009/3/layout/HorizontalOrganizationChart#1"/>
    <dgm:cxn modelId="{09E86C70-719D-469E-912B-8A5987102EF6}" type="presOf" srcId="{A7237B2D-81A5-43DA-80E5-FF059012730A}" destId="{99D11154-CEB0-4AE6-8F50-E72C45A015DD}" srcOrd="0" destOrd="0" presId="urn:microsoft.com/office/officeart/2009/3/layout/HorizontalOrganizationChart#1"/>
    <dgm:cxn modelId="{C8EC2C4F-20F2-4E9D-BBDA-3E468AC7D060}" type="presOf" srcId="{1A8547AB-CDCD-4CB9-8FD6-F3895E6C307B}" destId="{32531D2B-559B-48CB-B150-6FA9AB9EE189}" srcOrd="0" destOrd="0" presId="urn:microsoft.com/office/officeart/2009/3/layout/HorizontalOrganizationChart#1"/>
    <dgm:cxn modelId="{60188D22-004F-4ADF-B4CD-6B5DD73DDA6A}" type="presOf" srcId="{01BCD83F-ADCA-4F3A-9E98-2054EDDEB1ED}" destId="{D1FC1236-B501-4370-B1E1-F17AE5832E9D}" srcOrd="1" destOrd="0" presId="urn:microsoft.com/office/officeart/2009/3/layout/HorizontalOrganizationChart#1"/>
    <dgm:cxn modelId="{D43B7021-3969-41F6-B4C7-5397A9F9F571}" srcId="{61AF7D7A-C626-4B97-9A85-B9E4878EF1D4}" destId="{1A8547AB-CDCD-4CB9-8FD6-F3895E6C307B}" srcOrd="0" destOrd="0" parTransId="{B24803B7-D375-4AE1-AA59-705065DF0A94}" sibTransId="{8E50F122-DC40-4E5F-A773-35D74755F81F}"/>
    <dgm:cxn modelId="{C1C25615-84E4-4146-B766-1614AFC44F3C}" srcId="{1A8547AB-CDCD-4CB9-8FD6-F3895E6C307B}" destId="{23D538C5-5223-4A58-84DD-9ECDEB521CAA}" srcOrd="0" destOrd="0" parTransId="{23519748-73FD-4B80-A0C0-FA99200E0D36}" sibTransId="{26E4CE42-2717-4A88-9ED3-311206F46233}"/>
    <dgm:cxn modelId="{252DB21B-24B7-4C53-98D3-6E8CCDA4B80A}" type="presOf" srcId="{01BCD83F-ADCA-4F3A-9E98-2054EDDEB1ED}" destId="{AADDBC92-D383-439D-B9D6-07AA46DFF3C4}" srcOrd="0" destOrd="0" presId="urn:microsoft.com/office/officeart/2009/3/layout/HorizontalOrganizationChart#1"/>
    <dgm:cxn modelId="{885E7071-BBFD-454E-902E-6E685EC773A8}" type="presOf" srcId="{1A8547AB-CDCD-4CB9-8FD6-F3895E6C307B}" destId="{DEA28071-182F-451D-8B83-7CEE41B02764}" srcOrd="1" destOrd="0" presId="urn:microsoft.com/office/officeart/2009/3/layout/HorizontalOrganizationChart#1"/>
    <dgm:cxn modelId="{64A5C564-6393-4885-AB60-1E8B579C029B}" type="presOf" srcId="{23519748-73FD-4B80-A0C0-FA99200E0D36}" destId="{CC2A7DDF-9040-4BCF-A5C9-F209B185DD63}" srcOrd="0" destOrd="0" presId="urn:microsoft.com/office/officeart/2009/3/layout/HorizontalOrganizationChart#1"/>
    <dgm:cxn modelId="{D9273CEB-B451-497D-B465-9DA0175D687A}" type="presOf" srcId="{61AF7D7A-C626-4B97-9A85-B9E4878EF1D4}" destId="{46BB376E-80AB-42AE-8394-89B68B926EF3}" srcOrd="0" destOrd="0" presId="urn:microsoft.com/office/officeart/2009/3/layout/HorizontalOrganizationChart#1"/>
    <dgm:cxn modelId="{F7499A36-0127-4C18-9F95-BE1AB9E4BBCD}" srcId="{1A8547AB-CDCD-4CB9-8FD6-F3895E6C307B}" destId="{D6D95053-68AD-42EA-89CB-2C81C256C60E}" srcOrd="2" destOrd="0" parTransId="{25ED7FB0-A733-47DF-B057-740F6BB7C038}" sibTransId="{A980ECD5-4F3A-44DC-A62B-DB88646F4AAA}"/>
    <dgm:cxn modelId="{AA16EB58-0849-4D11-9B24-8FA24B406121}" type="presParOf" srcId="{46BB376E-80AB-42AE-8394-89B68B926EF3}" destId="{24991AB9-E889-42F6-B00A-BBAA8D508840}" srcOrd="0" destOrd="0" presId="urn:microsoft.com/office/officeart/2009/3/layout/HorizontalOrganizationChart#1"/>
    <dgm:cxn modelId="{138A9B95-9C0C-4A49-B6A6-86B833F27706}" type="presParOf" srcId="{24991AB9-E889-42F6-B00A-BBAA8D508840}" destId="{4548F9A5-64F1-4A87-88CF-06E1E03592BD}" srcOrd="0" destOrd="0" presId="urn:microsoft.com/office/officeart/2009/3/layout/HorizontalOrganizationChart#1"/>
    <dgm:cxn modelId="{0473A380-3B8E-4A14-B3B2-0D1995589B81}" type="presParOf" srcId="{4548F9A5-64F1-4A87-88CF-06E1E03592BD}" destId="{32531D2B-559B-48CB-B150-6FA9AB9EE189}" srcOrd="0" destOrd="0" presId="urn:microsoft.com/office/officeart/2009/3/layout/HorizontalOrganizationChart#1"/>
    <dgm:cxn modelId="{48F81A9B-E7BB-4CCF-A19A-D0D803F076E5}" type="presParOf" srcId="{4548F9A5-64F1-4A87-88CF-06E1E03592BD}" destId="{DEA28071-182F-451D-8B83-7CEE41B02764}" srcOrd="1" destOrd="0" presId="urn:microsoft.com/office/officeart/2009/3/layout/HorizontalOrganizationChart#1"/>
    <dgm:cxn modelId="{D4D9BEBA-2FFC-4B25-906A-7D4BFE63B46A}" type="presParOf" srcId="{24991AB9-E889-42F6-B00A-BBAA8D508840}" destId="{269EB73A-EE51-48E2-982D-FA89B42A271A}" srcOrd="1" destOrd="0" presId="urn:microsoft.com/office/officeart/2009/3/layout/HorizontalOrganizationChart#1"/>
    <dgm:cxn modelId="{13167FBC-7629-4E3F-9DB1-A6439512EEA1}" type="presParOf" srcId="{269EB73A-EE51-48E2-982D-FA89B42A271A}" destId="{CC2A7DDF-9040-4BCF-A5C9-F209B185DD63}" srcOrd="0" destOrd="0" presId="urn:microsoft.com/office/officeart/2009/3/layout/HorizontalOrganizationChart#1"/>
    <dgm:cxn modelId="{9E729D4D-1359-46F6-958F-B42F1DDB53F1}" type="presParOf" srcId="{269EB73A-EE51-48E2-982D-FA89B42A271A}" destId="{57A1148D-6241-4AE7-91F6-51C3D00CA22B}" srcOrd="1" destOrd="0" presId="urn:microsoft.com/office/officeart/2009/3/layout/HorizontalOrganizationChart#1"/>
    <dgm:cxn modelId="{66ED8EFE-D9D1-4C66-8AF4-68A1750AEE46}" type="presParOf" srcId="{57A1148D-6241-4AE7-91F6-51C3D00CA22B}" destId="{616230C2-9C3B-4D6D-92E9-59A1C34B1A74}" srcOrd="0" destOrd="0" presId="urn:microsoft.com/office/officeart/2009/3/layout/HorizontalOrganizationChart#1"/>
    <dgm:cxn modelId="{34D10576-67D1-4CD8-9917-9C13C3775589}" type="presParOf" srcId="{616230C2-9C3B-4D6D-92E9-59A1C34B1A74}" destId="{DB9866CC-62EC-4F22-98AF-CD02627EB918}" srcOrd="0" destOrd="0" presId="urn:microsoft.com/office/officeart/2009/3/layout/HorizontalOrganizationChart#1"/>
    <dgm:cxn modelId="{ACB70254-3B53-4B2F-BB57-CD37213B9BA7}" type="presParOf" srcId="{616230C2-9C3B-4D6D-92E9-59A1C34B1A74}" destId="{70EC4632-C9D8-40BE-A3A8-491E99FDF39F}" srcOrd="1" destOrd="0" presId="urn:microsoft.com/office/officeart/2009/3/layout/HorizontalOrganizationChart#1"/>
    <dgm:cxn modelId="{F0F49A65-7921-427E-97B0-3A6684D0698F}" type="presParOf" srcId="{57A1148D-6241-4AE7-91F6-51C3D00CA22B}" destId="{5432BF13-7E49-4859-B5ED-8D33C4B09924}" srcOrd="1" destOrd="0" presId="urn:microsoft.com/office/officeart/2009/3/layout/HorizontalOrganizationChart#1"/>
    <dgm:cxn modelId="{D5BF37D4-AE49-40BB-967D-81C3C5F082B1}" type="presParOf" srcId="{57A1148D-6241-4AE7-91F6-51C3D00CA22B}" destId="{24BF35F5-ECE1-4372-9DFC-451756F250B2}" srcOrd="2" destOrd="0" presId="urn:microsoft.com/office/officeart/2009/3/layout/HorizontalOrganizationChart#1"/>
    <dgm:cxn modelId="{187A0A90-0D45-4842-906E-6DA5EA6E2B84}" type="presParOf" srcId="{269EB73A-EE51-48E2-982D-FA89B42A271A}" destId="{99D11154-CEB0-4AE6-8F50-E72C45A015DD}" srcOrd="2" destOrd="0" presId="urn:microsoft.com/office/officeart/2009/3/layout/HorizontalOrganizationChart#1"/>
    <dgm:cxn modelId="{B3ADE6C1-C563-46BD-A331-40155EEF9BFF}" type="presParOf" srcId="{269EB73A-EE51-48E2-982D-FA89B42A271A}" destId="{633FBE8C-4F80-4EB8-992D-D52C0AECB2A2}" srcOrd="3" destOrd="0" presId="urn:microsoft.com/office/officeart/2009/3/layout/HorizontalOrganizationChart#1"/>
    <dgm:cxn modelId="{FFF5E614-095B-4985-9F60-C19134FDAED7}" type="presParOf" srcId="{633FBE8C-4F80-4EB8-992D-D52C0AECB2A2}" destId="{930FA9F4-3F95-4AE9-AB43-409358C40132}" srcOrd="0" destOrd="0" presId="urn:microsoft.com/office/officeart/2009/3/layout/HorizontalOrganizationChart#1"/>
    <dgm:cxn modelId="{C7D2C8F3-2E91-4799-BA16-C7531D34ACDF}" type="presParOf" srcId="{930FA9F4-3F95-4AE9-AB43-409358C40132}" destId="{AADDBC92-D383-439D-B9D6-07AA46DFF3C4}" srcOrd="0" destOrd="0" presId="urn:microsoft.com/office/officeart/2009/3/layout/HorizontalOrganizationChart#1"/>
    <dgm:cxn modelId="{7C6E27DD-7001-45BA-8D4A-EF0225486ECB}" type="presParOf" srcId="{930FA9F4-3F95-4AE9-AB43-409358C40132}" destId="{D1FC1236-B501-4370-B1E1-F17AE5832E9D}" srcOrd="1" destOrd="0" presId="urn:microsoft.com/office/officeart/2009/3/layout/HorizontalOrganizationChart#1"/>
    <dgm:cxn modelId="{F36FDA3F-FA9C-434F-B6C0-EB6741907FC0}" type="presParOf" srcId="{633FBE8C-4F80-4EB8-992D-D52C0AECB2A2}" destId="{70C51443-47D7-4DB8-A87D-F3861DCE0FF6}" srcOrd="1" destOrd="0" presId="urn:microsoft.com/office/officeart/2009/3/layout/HorizontalOrganizationChart#1"/>
    <dgm:cxn modelId="{2AA261EC-D513-4B79-BF7B-917F0DAFFDB5}" type="presParOf" srcId="{633FBE8C-4F80-4EB8-992D-D52C0AECB2A2}" destId="{BF3CDC8F-FF77-4B91-94C8-60E161EB46CB}" srcOrd="2" destOrd="0" presId="urn:microsoft.com/office/officeart/2009/3/layout/HorizontalOrganizationChart#1"/>
    <dgm:cxn modelId="{A19B169B-6725-4031-BCC7-477F8AD107BB}" type="presParOf" srcId="{269EB73A-EE51-48E2-982D-FA89B42A271A}" destId="{294350F9-9B00-4931-8117-B2157E52AA57}" srcOrd="4" destOrd="0" presId="urn:microsoft.com/office/officeart/2009/3/layout/HorizontalOrganizationChart#1"/>
    <dgm:cxn modelId="{56F68D62-030D-473E-BDFD-BC92D620D2DF}" type="presParOf" srcId="{269EB73A-EE51-48E2-982D-FA89B42A271A}" destId="{92B9B586-8CF7-4243-B38B-97D830A31759}" srcOrd="5" destOrd="0" presId="urn:microsoft.com/office/officeart/2009/3/layout/HorizontalOrganizationChart#1"/>
    <dgm:cxn modelId="{7907DBAC-1D76-4AD6-A41D-E91A3410F0AC}" type="presParOf" srcId="{92B9B586-8CF7-4243-B38B-97D830A31759}" destId="{7A6C66EE-207E-4675-A469-BF4005952E3E}" srcOrd="0" destOrd="0" presId="urn:microsoft.com/office/officeart/2009/3/layout/HorizontalOrganizationChart#1"/>
    <dgm:cxn modelId="{7D5EAD95-FB28-4DFD-A7D5-6ACBE496A1FE}" type="presParOf" srcId="{7A6C66EE-207E-4675-A469-BF4005952E3E}" destId="{E46B2A2C-56BD-4222-908A-1A9EE403D783}" srcOrd="0" destOrd="0" presId="urn:microsoft.com/office/officeart/2009/3/layout/HorizontalOrganizationChart#1"/>
    <dgm:cxn modelId="{DDADD375-2D44-421D-B685-A36382D9D176}" type="presParOf" srcId="{7A6C66EE-207E-4675-A469-BF4005952E3E}" destId="{4439F96F-8AD8-46FC-B820-470C4E395E26}" srcOrd="1" destOrd="0" presId="urn:microsoft.com/office/officeart/2009/3/layout/HorizontalOrganizationChart#1"/>
    <dgm:cxn modelId="{0666A21F-7FCB-4DAF-A1FC-C21A8071594C}" type="presParOf" srcId="{92B9B586-8CF7-4243-B38B-97D830A31759}" destId="{E38D03B7-9405-4B01-ABE9-EDC96AB6CAB2}" srcOrd="1" destOrd="0" presId="urn:microsoft.com/office/officeart/2009/3/layout/HorizontalOrganizationChart#1"/>
    <dgm:cxn modelId="{7A0331E1-F813-432A-A2D5-131A62815D87}" type="presParOf" srcId="{92B9B586-8CF7-4243-B38B-97D830A31759}" destId="{A3AEA410-C8E6-41FC-96F3-35A1BEDE5494}" srcOrd="2" destOrd="0" presId="urn:microsoft.com/office/officeart/2009/3/layout/HorizontalOrganizationChart#1"/>
    <dgm:cxn modelId="{BAC91315-3720-44DA-8FC3-636F4275FB45}" type="presParOf" srcId="{24991AB9-E889-42F6-B00A-BBAA8D508840}" destId="{21180191-CDFF-41B5-9135-C6EFF3727FC2}" srcOrd="2" destOrd="0" presId="urn:microsoft.com/office/officeart/2009/3/layout/HorizontalOrganization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C6C550-BE76-4A1B-BC99-62AD2ACD18D0}" type="doc">
      <dgm:prSet loTypeId="urn:microsoft.com/office/officeart/2005/8/layout/hierarchy3#1" loCatId="list" qsTypeId="urn:microsoft.com/office/officeart/2005/8/quickstyle/simple1#3" qsCatId="simple" csTypeId="urn:microsoft.com/office/officeart/2005/8/colors/accent0_3#2" csCatId="mainScheme" phldr="1"/>
      <dgm:spPr/>
      <dgm:t>
        <a:bodyPr/>
        <a:lstStyle/>
        <a:p>
          <a:endParaRPr lang="zh-CN" altLang="en-US"/>
        </a:p>
      </dgm:t>
    </dgm:pt>
    <dgm:pt modelId="{CD0A7A26-B5DE-45F9-B7C4-F5E6095681FC}">
      <dgm:prSet phldrT="[文本]" custT="1"/>
      <dgm:spPr/>
      <dgm:t>
        <a:bodyPr/>
        <a:lstStyle/>
        <a:p>
          <a:pPr algn="l"/>
          <a:r>
            <a:rPr lang="zh-CN" altLang="en-US" sz="2800" dirty="0" smtClean="0">
              <a:latin typeface="微软雅黑" panose="020B0503020204020204" charset="-122"/>
              <a:ea typeface="微软雅黑" panose="020B0503020204020204" charset="-122"/>
            </a:rPr>
            <a:t>社会主义民主道路的探索历程</a:t>
          </a:r>
        </a:p>
      </dgm:t>
    </dgm:pt>
    <dgm:pt modelId="{F1DFB226-97AE-436C-BCF5-0FA7EF65304A}" cxnId="{DCF38AD1-278C-4C70-BDF4-976FBA161FF6}" type="parTrans">
      <dgm:prSet/>
      <dgm:spPr/>
      <dgm:t>
        <a:bodyPr/>
        <a:lstStyle/>
        <a:p>
          <a:endParaRPr lang="zh-CN" altLang="en-US"/>
        </a:p>
      </dgm:t>
    </dgm:pt>
    <dgm:pt modelId="{E496D555-D50A-48BD-B510-7E31F808882F}" cxnId="{DCF38AD1-278C-4C70-BDF4-976FBA161FF6}" type="sibTrans">
      <dgm:prSet/>
      <dgm:spPr/>
      <dgm:t>
        <a:bodyPr/>
        <a:lstStyle/>
        <a:p>
          <a:endParaRPr lang="zh-CN" altLang="en-US"/>
        </a:p>
      </dgm:t>
    </dgm:pt>
    <dgm:pt modelId="{6D44CE05-A740-4883-AEE0-C71D186A30AD}">
      <dgm:prSet phldrT="[文本]" custT="1"/>
      <dgm:spPr/>
      <dgm:t>
        <a:bodyPr/>
        <a:lstStyle/>
        <a:p>
          <a:pPr algn="l"/>
          <a:r>
            <a:rPr lang="zh-CN" altLang="zh-CN" sz="2400" dirty="0" smtClean="0">
              <a:latin typeface="微软雅黑" panose="020B0503020204020204" charset="-122"/>
              <a:ea typeface="微软雅黑" panose="020B0503020204020204" charset="-122"/>
            </a:rPr>
            <a:t>从</a:t>
          </a:r>
          <a:r>
            <a:rPr lang="en-US" altLang="zh-CN" sz="2400" dirty="0" smtClean="0">
              <a:latin typeface="微软雅黑" panose="020B0503020204020204" charset="-122"/>
              <a:ea typeface="微软雅黑" panose="020B0503020204020204" charset="-122"/>
            </a:rPr>
            <a:t>1919</a:t>
          </a:r>
          <a:r>
            <a:rPr lang="zh-CN" altLang="zh-CN" sz="2400" dirty="0" smtClean="0">
              <a:latin typeface="微软雅黑" panose="020B0503020204020204" charset="-122"/>
              <a:ea typeface="微软雅黑" panose="020B0503020204020204" charset="-122"/>
            </a:rPr>
            <a:t>年五四运动到</a:t>
          </a:r>
          <a:r>
            <a:rPr lang="en-US" altLang="zh-CN" sz="2400" dirty="0" smtClean="0">
              <a:latin typeface="微软雅黑" panose="020B0503020204020204" charset="-122"/>
              <a:ea typeface="微软雅黑" panose="020B0503020204020204" charset="-122"/>
            </a:rPr>
            <a:t>1949</a:t>
          </a:r>
          <a:r>
            <a:rPr lang="zh-CN" altLang="zh-CN" sz="2400" dirty="0" smtClean="0">
              <a:latin typeface="微软雅黑" panose="020B0503020204020204" charset="-122"/>
              <a:ea typeface="微软雅黑" panose="020B0503020204020204" charset="-122"/>
            </a:rPr>
            <a:t>年新中国成立的新民主主义革命时期，在中国共产党的领导下，由照搬苏联模式的探索历程 到“走中国特色的革命道路”</a:t>
          </a:r>
          <a:r>
            <a:rPr lang="en-US" altLang="zh-CN" sz="2400" dirty="0" smtClean="0">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农村包围城市、武装夺取政权的革命道路</a:t>
          </a:r>
          <a:r>
            <a:rPr lang="en-US" altLang="zh-CN" sz="2400" dirty="0" smtClean="0">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最终取得新民主主义革命的胜利</a:t>
          </a:r>
          <a:r>
            <a:rPr lang="zh-CN" altLang="en-US" sz="2400" dirty="0" smtClean="0">
              <a:latin typeface="微软雅黑" panose="020B0503020204020204" charset="-122"/>
              <a:ea typeface="微软雅黑" panose="020B0503020204020204" charset="-122"/>
            </a:rPr>
            <a:t>。</a:t>
          </a:r>
          <a:endParaRPr lang="zh-CN" altLang="zh-CN" sz="2400" dirty="0" smtClean="0">
            <a:latin typeface="微软雅黑" panose="020B0503020204020204" charset="-122"/>
            <a:ea typeface="微软雅黑" panose="020B0503020204020204" charset="-122"/>
          </a:endParaRPr>
        </a:p>
      </dgm:t>
    </dgm:pt>
    <dgm:pt modelId="{054C6A5B-8A48-4785-94A6-0AF6E55B01B0}" cxnId="{BAD7D693-4883-4680-B3DA-38AD83D52856}" type="parTrans">
      <dgm:prSet/>
      <dgm:spPr/>
      <dgm:t>
        <a:bodyPr/>
        <a:lstStyle/>
        <a:p>
          <a:endParaRPr lang="zh-CN" altLang="en-US"/>
        </a:p>
      </dgm:t>
    </dgm:pt>
    <dgm:pt modelId="{8001DF0C-CE04-4FF1-8788-D0484F138752}" cxnId="{BAD7D693-4883-4680-B3DA-38AD83D52856}" type="sibTrans">
      <dgm:prSet/>
      <dgm:spPr/>
      <dgm:t>
        <a:bodyPr/>
        <a:lstStyle/>
        <a:p>
          <a:endParaRPr lang="zh-CN" altLang="en-US"/>
        </a:p>
      </dgm:t>
    </dgm:pt>
    <dgm:pt modelId="{E105C5DF-1C17-4FC7-8AAA-CD3EFC4ECE58}" type="pres">
      <dgm:prSet presAssocID="{A6C6C550-BE76-4A1B-BC99-62AD2ACD18D0}" presName="diagram" presStyleCnt="0">
        <dgm:presLayoutVars>
          <dgm:chPref val="1"/>
          <dgm:dir/>
          <dgm:animOne val="branch"/>
          <dgm:animLvl val="lvl"/>
          <dgm:resizeHandles/>
        </dgm:presLayoutVars>
      </dgm:prSet>
      <dgm:spPr/>
      <dgm:t>
        <a:bodyPr/>
        <a:lstStyle/>
        <a:p>
          <a:endParaRPr lang="zh-CN" altLang="en-US"/>
        </a:p>
      </dgm:t>
    </dgm:pt>
    <dgm:pt modelId="{48814FB7-2749-4E38-AF8B-D4FE822750BE}" type="pres">
      <dgm:prSet presAssocID="{CD0A7A26-B5DE-45F9-B7C4-F5E6095681FC}" presName="root" presStyleCnt="0"/>
      <dgm:spPr/>
    </dgm:pt>
    <dgm:pt modelId="{38B58A7F-B54D-4A04-8E20-5CB4A7AD4969}" type="pres">
      <dgm:prSet presAssocID="{CD0A7A26-B5DE-45F9-B7C4-F5E6095681FC}" presName="rootComposite" presStyleCnt="0"/>
      <dgm:spPr/>
    </dgm:pt>
    <dgm:pt modelId="{A658B9AC-93AD-415C-B9E2-6F0A4284E013}" type="pres">
      <dgm:prSet presAssocID="{CD0A7A26-B5DE-45F9-B7C4-F5E6095681FC}" presName="rootText" presStyleLbl="node1" presStyleIdx="0" presStyleCnt="1" custScaleX="172025" custScaleY="54975" custLinFactX="-55014" custLinFactNeighborX="-100000" custLinFactNeighborY="16770"/>
      <dgm:spPr/>
      <dgm:t>
        <a:bodyPr/>
        <a:lstStyle/>
        <a:p>
          <a:endParaRPr lang="zh-CN" altLang="en-US"/>
        </a:p>
      </dgm:t>
    </dgm:pt>
    <dgm:pt modelId="{86479A6F-A1D5-4236-B55B-F3188998157E}" type="pres">
      <dgm:prSet presAssocID="{CD0A7A26-B5DE-45F9-B7C4-F5E6095681FC}" presName="rootConnector" presStyleLbl="node1" presStyleIdx="0" presStyleCnt="1"/>
      <dgm:spPr/>
      <dgm:t>
        <a:bodyPr/>
        <a:lstStyle/>
        <a:p>
          <a:endParaRPr lang="zh-CN" altLang="en-US"/>
        </a:p>
      </dgm:t>
    </dgm:pt>
    <dgm:pt modelId="{FF130DC1-EE90-4EE9-BC32-A053A723BA12}" type="pres">
      <dgm:prSet presAssocID="{CD0A7A26-B5DE-45F9-B7C4-F5E6095681FC}" presName="childShape" presStyleCnt="0"/>
      <dgm:spPr/>
    </dgm:pt>
    <dgm:pt modelId="{FBF0820C-61DC-4F93-BDA9-D3168512F49B}" type="pres">
      <dgm:prSet presAssocID="{054C6A5B-8A48-4785-94A6-0AF6E55B01B0}" presName="Name13" presStyleLbl="parChTrans1D2" presStyleIdx="0" presStyleCnt="1"/>
      <dgm:spPr/>
      <dgm:t>
        <a:bodyPr/>
        <a:lstStyle/>
        <a:p>
          <a:endParaRPr lang="zh-CN" altLang="en-US"/>
        </a:p>
      </dgm:t>
    </dgm:pt>
    <dgm:pt modelId="{00143D82-E25F-4A98-8CC6-7A5503F0483E}" type="pres">
      <dgm:prSet presAssocID="{6D44CE05-A740-4883-AEE0-C71D186A30AD}" presName="childText" presStyleLbl="bgAcc1" presStyleIdx="0" presStyleCnt="1" custScaleX="221646" custScaleY="292152" custLinFactNeighborX="72556" custLinFactNeighborY="-21909">
        <dgm:presLayoutVars>
          <dgm:bulletEnabled val="1"/>
        </dgm:presLayoutVars>
      </dgm:prSet>
      <dgm:spPr/>
      <dgm:t>
        <a:bodyPr/>
        <a:lstStyle/>
        <a:p>
          <a:endParaRPr lang="zh-CN" altLang="en-US"/>
        </a:p>
      </dgm:t>
    </dgm:pt>
  </dgm:ptLst>
  <dgm:cxnLst>
    <dgm:cxn modelId="{91C94EF5-4943-4FB8-B06F-E5B2470E34F8}" type="presOf" srcId="{054C6A5B-8A48-4785-94A6-0AF6E55B01B0}" destId="{FBF0820C-61DC-4F93-BDA9-D3168512F49B}" srcOrd="0" destOrd="0" presId="urn:microsoft.com/office/officeart/2005/8/layout/hierarchy3#1"/>
    <dgm:cxn modelId="{DCF38AD1-278C-4C70-BDF4-976FBA161FF6}" srcId="{A6C6C550-BE76-4A1B-BC99-62AD2ACD18D0}" destId="{CD0A7A26-B5DE-45F9-B7C4-F5E6095681FC}" srcOrd="0" destOrd="0" parTransId="{F1DFB226-97AE-436C-BCF5-0FA7EF65304A}" sibTransId="{E496D555-D50A-48BD-B510-7E31F808882F}"/>
    <dgm:cxn modelId="{24BAB5A9-9B34-403D-AD6B-306C150993D5}" type="presOf" srcId="{A6C6C550-BE76-4A1B-BC99-62AD2ACD18D0}" destId="{E105C5DF-1C17-4FC7-8AAA-CD3EFC4ECE58}" srcOrd="0" destOrd="0" presId="urn:microsoft.com/office/officeart/2005/8/layout/hierarchy3#1"/>
    <dgm:cxn modelId="{BAD7D693-4883-4680-B3DA-38AD83D52856}" srcId="{CD0A7A26-B5DE-45F9-B7C4-F5E6095681FC}" destId="{6D44CE05-A740-4883-AEE0-C71D186A30AD}" srcOrd="0" destOrd="0" parTransId="{054C6A5B-8A48-4785-94A6-0AF6E55B01B0}" sibTransId="{8001DF0C-CE04-4FF1-8788-D0484F138752}"/>
    <dgm:cxn modelId="{8913D3D5-AA62-4148-9505-F2FE8ED482C6}" type="presOf" srcId="{CD0A7A26-B5DE-45F9-B7C4-F5E6095681FC}" destId="{A658B9AC-93AD-415C-B9E2-6F0A4284E013}" srcOrd="0" destOrd="0" presId="urn:microsoft.com/office/officeart/2005/8/layout/hierarchy3#1"/>
    <dgm:cxn modelId="{4F7CFB4F-A98A-44E2-8C42-642C45DFA832}" type="presOf" srcId="{CD0A7A26-B5DE-45F9-B7C4-F5E6095681FC}" destId="{86479A6F-A1D5-4236-B55B-F3188998157E}" srcOrd="1" destOrd="0" presId="urn:microsoft.com/office/officeart/2005/8/layout/hierarchy3#1"/>
    <dgm:cxn modelId="{FCE8BDC2-80E2-40D8-AAC7-6E7799BD586E}" type="presOf" srcId="{6D44CE05-A740-4883-AEE0-C71D186A30AD}" destId="{00143D82-E25F-4A98-8CC6-7A5503F0483E}" srcOrd="0" destOrd="0" presId="urn:microsoft.com/office/officeart/2005/8/layout/hierarchy3#1"/>
    <dgm:cxn modelId="{08A672C1-03BF-4736-9B8B-191D1DBD23D0}" type="presParOf" srcId="{E105C5DF-1C17-4FC7-8AAA-CD3EFC4ECE58}" destId="{48814FB7-2749-4E38-AF8B-D4FE822750BE}" srcOrd="0" destOrd="0" presId="urn:microsoft.com/office/officeart/2005/8/layout/hierarchy3#1"/>
    <dgm:cxn modelId="{BF0886CB-2234-4E9A-B8E7-49EF6FBF4793}" type="presParOf" srcId="{48814FB7-2749-4E38-AF8B-D4FE822750BE}" destId="{38B58A7F-B54D-4A04-8E20-5CB4A7AD4969}" srcOrd="0" destOrd="0" presId="urn:microsoft.com/office/officeart/2005/8/layout/hierarchy3#1"/>
    <dgm:cxn modelId="{D97E26B9-61E8-459B-B2AD-6F01C6BA6578}" type="presParOf" srcId="{38B58A7F-B54D-4A04-8E20-5CB4A7AD4969}" destId="{A658B9AC-93AD-415C-B9E2-6F0A4284E013}" srcOrd="0" destOrd="0" presId="urn:microsoft.com/office/officeart/2005/8/layout/hierarchy3#1"/>
    <dgm:cxn modelId="{38516C56-C835-41C5-B3BA-C108D4A7B2B6}" type="presParOf" srcId="{38B58A7F-B54D-4A04-8E20-5CB4A7AD4969}" destId="{86479A6F-A1D5-4236-B55B-F3188998157E}" srcOrd="1" destOrd="0" presId="urn:microsoft.com/office/officeart/2005/8/layout/hierarchy3#1"/>
    <dgm:cxn modelId="{C59BA864-2E3D-4D81-9AAB-1D295D246B88}" type="presParOf" srcId="{48814FB7-2749-4E38-AF8B-D4FE822750BE}" destId="{FF130DC1-EE90-4EE9-BC32-A053A723BA12}" srcOrd="1" destOrd="0" presId="urn:microsoft.com/office/officeart/2005/8/layout/hierarchy3#1"/>
    <dgm:cxn modelId="{BAA4F23B-3A37-4F97-A19D-86AF9340DC67}" type="presParOf" srcId="{FF130DC1-EE90-4EE9-BC32-A053A723BA12}" destId="{FBF0820C-61DC-4F93-BDA9-D3168512F49B}" srcOrd="0" destOrd="0" presId="urn:microsoft.com/office/officeart/2005/8/layout/hierarchy3#1"/>
    <dgm:cxn modelId="{3266FBA9-FFBD-4EB4-B338-DFDCE195DFE9}" type="presParOf" srcId="{FF130DC1-EE90-4EE9-BC32-A053A723BA12}" destId="{00143D82-E25F-4A98-8CC6-7A5503F0483E}" srcOrd="1"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C6C550-BE76-4A1B-BC99-62AD2ACD18D0}" type="doc">
      <dgm:prSet loTypeId="urn:microsoft.com/office/officeart/2005/8/layout/hierarchy3#2" loCatId="list" qsTypeId="urn:microsoft.com/office/officeart/2005/8/quickstyle/simple1#4" qsCatId="simple" csTypeId="urn:microsoft.com/office/officeart/2005/8/colors/accent0_3#3" csCatId="mainScheme" phldr="1"/>
      <dgm:spPr/>
      <dgm:t>
        <a:bodyPr/>
        <a:lstStyle/>
        <a:p>
          <a:endParaRPr lang="zh-CN" altLang="en-US"/>
        </a:p>
      </dgm:t>
    </dgm:pt>
    <dgm:pt modelId="{DEE9215F-F9C6-47BA-A061-2A139BCAFC53}">
      <dgm:prSet phldrT="[文本]"/>
      <dgm:spPr/>
      <dgm:t>
        <a:bodyPr/>
        <a:lstStyle/>
        <a:p>
          <a:r>
            <a:rPr lang="zh-CN" altLang="en-US" dirty="0" smtClean="0">
              <a:latin typeface="微软雅黑" panose="020B0503020204020204" charset="-122"/>
              <a:ea typeface="微软雅黑" panose="020B0503020204020204" charset="-122"/>
            </a:rPr>
            <a:t>社会主义建设时期的民主法制历程</a:t>
          </a:r>
          <a:endParaRPr lang="zh-CN" altLang="en-US" dirty="0">
            <a:latin typeface="微软雅黑" panose="020B0503020204020204" charset="-122"/>
            <a:ea typeface="微软雅黑" panose="020B0503020204020204" charset="-122"/>
          </a:endParaRPr>
        </a:p>
      </dgm:t>
    </dgm:pt>
    <dgm:pt modelId="{78CCA1ED-EA5C-4CFD-8323-67495D38A5D1}" cxnId="{B2BC382A-8000-4130-A042-51FD82A39D83}" type="parTrans">
      <dgm:prSet/>
      <dgm:spPr/>
      <dgm:t>
        <a:bodyPr/>
        <a:lstStyle/>
        <a:p>
          <a:endParaRPr lang="zh-CN" altLang="en-US"/>
        </a:p>
      </dgm:t>
    </dgm:pt>
    <dgm:pt modelId="{838F5506-1F01-4879-BD03-090A46D6A480}" cxnId="{B2BC382A-8000-4130-A042-51FD82A39D83}" type="sibTrans">
      <dgm:prSet/>
      <dgm:spPr/>
      <dgm:t>
        <a:bodyPr/>
        <a:lstStyle/>
        <a:p>
          <a:endParaRPr lang="zh-CN" altLang="en-US"/>
        </a:p>
      </dgm:t>
    </dgm:pt>
    <dgm:pt modelId="{4862272B-3068-4C0C-853E-54A300555861}">
      <dgm:prSet phldrT="[文本]" custT="1"/>
      <dgm:spPr/>
      <dgm:t>
        <a:bodyPr/>
        <a:lstStyle/>
        <a:p>
          <a:pPr algn="l"/>
          <a:r>
            <a:rPr lang="en-US" altLang="en-US" sz="2000" dirty="0" smtClean="0">
              <a:latin typeface="微软雅黑" panose="020B0503020204020204" charset="-122"/>
              <a:ea typeface="微软雅黑" panose="020B0503020204020204" charset="-122"/>
            </a:rPr>
            <a:t>1.1949</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9</a:t>
          </a:r>
          <a:r>
            <a:rPr lang="zh-CN" altLang="en-US" sz="2000" dirty="0" smtClean="0">
              <a:latin typeface="微软雅黑" panose="020B0503020204020204" charset="-122"/>
              <a:ea typeface="微软雅黑" panose="020B0503020204020204" charset="-122"/>
            </a:rPr>
            <a:t>月</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第一届中国人民政治协商会议通过的</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共同纲领</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，初步建立了中共领导的</a:t>
          </a:r>
          <a:r>
            <a:rPr lang="zh-CN" altLang="en-US" sz="2000" dirty="0" smtClean="0">
              <a:solidFill>
                <a:srgbClr val="FF0000"/>
              </a:solidFill>
              <a:latin typeface="微软雅黑" panose="020B0503020204020204" charset="-122"/>
              <a:ea typeface="微软雅黑" panose="020B0503020204020204" charset="-122"/>
            </a:rPr>
            <a:t>多党合作和政治协商制度</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dgm:t>
    </dgm:pt>
    <dgm:pt modelId="{36F621B7-2641-474E-833E-23B465624BCB}" cxnId="{2C2B0479-DC8E-4819-BF89-B898B2F6F01C}" type="parTrans">
      <dgm:prSet/>
      <dgm:spPr/>
      <dgm:t>
        <a:bodyPr/>
        <a:lstStyle/>
        <a:p>
          <a:endParaRPr lang="zh-CN" altLang="en-US"/>
        </a:p>
      </dgm:t>
    </dgm:pt>
    <dgm:pt modelId="{EDA9DF67-910A-4C27-99C5-34B400FD4484}" cxnId="{2C2B0479-DC8E-4819-BF89-B898B2F6F01C}" type="sibTrans">
      <dgm:prSet/>
      <dgm:spPr/>
      <dgm:t>
        <a:bodyPr/>
        <a:lstStyle/>
        <a:p>
          <a:endParaRPr lang="zh-CN" altLang="en-US"/>
        </a:p>
      </dgm:t>
    </dgm:pt>
    <dgm:pt modelId="{FD9E3EEA-7B50-4D50-B5E5-7F062AABE078}">
      <dgm:prSet phldrT="[文本]" custT="1"/>
      <dgm:spPr/>
      <dgm:t>
        <a:bodyPr/>
        <a:lstStyle/>
        <a:p>
          <a:pPr algn="l"/>
          <a:r>
            <a:rPr lang="en-US" altLang="en-US" sz="2000" dirty="0" smtClean="0">
              <a:latin typeface="微软雅黑" panose="020B0503020204020204" charset="-122"/>
              <a:ea typeface="微软雅黑" panose="020B0503020204020204" charset="-122"/>
            </a:rPr>
            <a:t>4.</a:t>
          </a:r>
          <a:r>
            <a:rPr lang="zh-CN" altLang="en-US" sz="2000" dirty="0" smtClean="0">
              <a:latin typeface="微软雅黑" panose="020B0503020204020204" charset="-122"/>
              <a:ea typeface="微软雅黑" panose="020B0503020204020204" charset="-122"/>
            </a:rPr>
            <a:t>改革开放后</a:t>
          </a:r>
          <a:r>
            <a:rPr lang="en-US" altLang="en-US" sz="2000" dirty="0" smtClean="0">
              <a:latin typeface="微软雅黑" panose="020B0503020204020204" charset="-122"/>
              <a:ea typeface="微软雅黑" panose="020B0503020204020204" charset="-122"/>
            </a:rPr>
            <a:t>, 1982</a:t>
          </a:r>
          <a:r>
            <a:rPr lang="zh-CN" altLang="en-US" sz="2000" dirty="0" smtClean="0">
              <a:latin typeface="微软雅黑" panose="020B0503020204020204" charset="-122"/>
              <a:ea typeface="微软雅黑" panose="020B0503020204020204" charset="-122"/>
            </a:rPr>
            <a:t>年通过第四部</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中华人民共和国宪法</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，逐步形成以宪法为核心的中国特色社会主义法律体系</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民主法制建设不断完善，我国逐步向</a:t>
          </a:r>
          <a:r>
            <a:rPr lang="zh-CN" altLang="en-US" sz="2000" dirty="0" smtClean="0">
              <a:solidFill>
                <a:srgbClr val="FF0000"/>
              </a:solidFill>
              <a:latin typeface="微软雅黑" panose="020B0503020204020204" charset="-122"/>
              <a:ea typeface="微软雅黑" panose="020B0503020204020204" charset="-122"/>
            </a:rPr>
            <a:t>依法治国</a:t>
          </a:r>
          <a:r>
            <a:rPr lang="zh-CN" altLang="en-US" sz="2000" dirty="0" smtClean="0">
              <a:latin typeface="微软雅黑" panose="020B0503020204020204" charset="-122"/>
              <a:ea typeface="微软雅黑" panose="020B0503020204020204" charset="-122"/>
            </a:rPr>
            <a:t>的道路迈进。</a:t>
          </a:r>
          <a:endParaRPr lang="zh-CN" altLang="en-US" sz="2000" dirty="0">
            <a:latin typeface="微软雅黑" panose="020B0503020204020204" charset="-122"/>
            <a:ea typeface="微软雅黑" panose="020B0503020204020204" charset="-122"/>
          </a:endParaRPr>
        </a:p>
      </dgm:t>
    </dgm:pt>
    <dgm:pt modelId="{D6C194C0-C1C0-4399-9762-28E831B03F17}" cxnId="{529C5CB8-AA0F-4F1D-B3E8-2EDE7C4B8AAD}" type="parTrans">
      <dgm:prSet/>
      <dgm:spPr/>
      <dgm:t>
        <a:bodyPr/>
        <a:lstStyle/>
        <a:p>
          <a:endParaRPr lang="zh-CN" altLang="en-US"/>
        </a:p>
      </dgm:t>
    </dgm:pt>
    <dgm:pt modelId="{25411386-758C-4067-A471-6324857B89FD}" cxnId="{529C5CB8-AA0F-4F1D-B3E8-2EDE7C4B8AAD}" type="sibTrans">
      <dgm:prSet/>
      <dgm:spPr/>
      <dgm:t>
        <a:bodyPr/>
        <a:lstStyle/>
        <a:p>
          <a:endParaRPr lang="zh-CN" altLang="en-US"/>
        </a:p>
      </dgm:t>
    </dgm:pt>
    <dgm:pt modelId="{1A401463-A23D-4A92-9849-D7CC7B4048EF}">
      <dgm:prSet custT="1"/>
      <dgm:spPr/>
      <dgm:t>
        <a:bodyPr/>
        <a:lstStyle/>
        <a:p>
          <a:pPr algn="l"/>
          <a:r>
            <a:rPr lang="en-US" altLang="en-US" sz="2000" dirty="0" smtClean="0">
              <a:latin typeface="微软雅黑" panose="020B0503020204020204" charset="-122"/>
              <a:ea typeface="微软雅黑" panose="020B0503020204020204" charset="-122"/>
            </a:rPr>
            <a:t>2.1954</a:t>
          </a:r>
          <a:r>
            <a:rPr lang="zh-CN" altLang="en-US" sz="2000" dirty="0" smtClean="0">
              <a:latin typeface="微软雅黑" panose="020B0503020204020204" charset="-122"/>
              <a:ea typeface="微软雅黑" panose="020B0503020204020204" charset="-122"/>
            </a:rPr>
            <a:t>年，第一届全国人民代表大会通过第一部社会主义类型的宪法一</a:t>
          </a:r>
          <a:r>
            <a:rPr lang="en-US" altLang="en-US" sz="2000" dirty="0" smtClean="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中华人民共和国宪法</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同时</a:t>
          </a:r>
          <a:r>
            <a:rPr lang="en-US" altLang="en-US" sz="2000" dirty="0" smtClean="0">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人民代表大会制度</a:t>
          </a:r>
          <a:r>
            <a:rPr lang="zh-CN" altLang="en-US" sz="2000" dirty="0" smtClean="0">
              <a:latin typeface="微软雅黑" panose="020B0503020204020204" charset="-122"/>
              <a:ea typeface="微软雅黑" panose="020B0503020204020204" charset="-122"/>
            </a:rPr>
            <a:t>建立</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成为我国的根本政治制度。</a:t>
          </a:r>
          <a:endParaRPr lang="zh-CN" altLang="en-US" sz="2000" dirty="0">
            <a:latin typeface="微软雅黑" panose="020B0503020204020204" charset="-122"/>
            <a:ea typeface="微软雅黑" panose="020B0503020204020204" charset="-122"/>
          </a:endParaRPr>
        </a:p>
      </dgm:t>
    </dgm:pt>
    <dgm:pt modelId="{79BA1330-2DBF-45EF-AC48-3D4561F55284}" cxnId="{E62571BF-945A-4682-B2B3-F5926C9031BD}" type="parTrans">
      <dgm:prSet/>
      <dgm:spPr/>
      <dgm:t>
        <a:bodyPr/>
        <a:lstStyle/>
        <a:p>
          <a:endParaRPr lang="zh-CN" altLang="en-US"/>
        </a:p>
      </dgm:t>
    </dgm:pt>
    <dgm:pt modelId="{E7070363-0D10-4AC7-A7BA-31BFEFBFF3D6}" cxnId="{E62571BF-945A-4682-B2B3-F5926C9031BD}" type="sibTrans">
      <dgm:prSet/>
      <dgm:spPr/>
      <dgm:t>
        <a:bodyPr/>
        <a:lstStyle/>
        <a:p>
          <a:endParaRPr lang="zh-CN" altLang="en-US"/>
        </a:p>
      </dgm:t>
    </dgm:pt>
    <dgm:pt modelId="{7040E561-CE90-4BE2-A64E-25C79A460B9B}">
      <dgm:prSet custT="1"/>
      <dgm:spPr/>
      <dgm:t>
        <a:bodyPr/>
        <a:lstStyle/>
        <a:p>
          <a:pPr algn="l"/>
          <a:r>
            <a:rPr lang="en-US" altLang="en-US"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文化大革命”期间，我国的民主法制建设遭到严重破坏。</a:t>
          </a:r>
          <a:endParaRPr lang="zh-CN" altLang="en-US" sz="2000" dirty="0">
            <a:latin typeface="微软雅黑" panose="020B0503020204020204" charset="-122"/>
            <a:ea typeface="微软雅黑" panose="020B0503020204020204" charset="-122"/>
          </a:endParaRPr>
        </a:p>
      </dgm:t>
    </dgm:pt>
    <dgm:pt modelId="{DDD4646B-1639-4D7A-A374-7012E28FC729}" cxnId="{DDA0D270-85D2-40EA-8CDE-F2B42B3DBFAC}" type="parTrans">
      <dgm:prSet/>
      <dgm:spPr/>
      <dgm:t>
        <a:bodyPr/>
        <a:lstStyle/>
        <a:p>
          <a:endParaRPr lang="zh-CN" altLang="en-US"/>
        </a:p>
      </dgm:t>
    </dgm:pt>
    <dgm:pt modelId="{A53092C6-7DD1-489D-8BE0-E458F48E0380}" cxnId="{DDA0D270-85D2-40EA-8CDE-F2B42B3DBFAC}" type="sibTrans">
      <dgm:prSet/>
      <dgm:spPr/>
      <dgm:t>
        <a:bodyPr/>
        <a:lstStyle/>
        <a:p>
          <a:endParaRPr lang="zh-CN" altLang="en-US"/>
        </a:p>
      </dgm:t>
    </dgm:pt>
    <dgm:pt modelId="{E105C5DF-1C17-4FC7-8AAA-CD3EFC4ECE58}" type="pres">
      <dgm:prSet presAssocID="{A6C6C550-BE76-4A1B-BC99-62AD2ACD18D0}" presName="diagram" presStyleCnt="0">
        <dgm:presLayoutVars>
          <dgm:chPref val="1"/>
          <dgm:dir/>
          <dgm:animOne val="branch"/>
          <dgm:animLvl val="lvl"/>
          <dgm:resizeHandles/>
        </dgm:presLayoutVars>
      </dgm:prSet>
      <dgm:spPr/>
      <dgm:t>
        <a:bodyPr/>
        <a:lstStyle/>
        <a:p>
          <a:endParaRPr lang="zh-CN" altLang="en-US"/>
        </a:p>
      </dgm:t>
    </dgm:pt>
    <dgm:pt modelId="{6031A5E5-9A8C-42C2-A773-D108B55D1A91}" type="pres">
      <dgm:prSet presAssocID="{DEE9215F-F9C6-47BA-A061-2A139BCAFC53}" presName="root" presStyleCnt="0"/>
      <dgm:spPr/>
    </dgm:pt>
    <dgm:pt modelId="{BD6C4324-0C38-4340-97C0-DD04008C73A2}" type="pres">
      <dgm:prSet presAssocID="{DEE9215F-F9C6-47BA-A061-2A139BCAFC53}" presName="rootComposite" presStyleCnt="0"/>
      <dgm:spPr/>
    </dgm:pt>
    <dgm:pt modelId="{8D62FC32-8C1E-4A7E-9CA8-2FAE3C3F5D51}" type="pres">
      <dgm:prSet presAssocID="{DEE9215F-F9C6-47BA-A061-2A139BCAFC53}" presName="rootText" presStyleLbl="node1" presStyleIdx="0" presStyleCnt="1" custScaleX="278728" custLinFactNeighborX="-28884" custLinFactNeighborY="21978"/>
      <dgm:spPr/>
      <dgm:t>
        <a:bodyPr/>
        <a:lstStyle/>
        <a:p>
          <a:endParaRPr lang="zh-CN" altLang="en-US"/>
        </a:p>
      </dgm:t>
    </dgm:pt>
    <dgm:pt modelId="{0D8A11CB-FFBC-4128-BA6F-0DA175C67D28}" type="pres">
      <dgm:prSet presAssocID="{DEE9215F-F9C6-47BA-A061-2A139BCAFC53}" presName="rootConnector" presStyleLbl="node1" presStyleIdx="0" presStyleCnt="1"/>
      <dgm:spPr/>
      <dgm:t>
        <a:bodyPr/>
        <a:lstStyle/>
        <a:p>
          <a:endParaRPr lang="zh-CN" altLang="en-US"/>
        </a:p>
      </dgm:t>
    </dgm:pt>
    <dgm:pt modelId="{28B577D1-E4B5-4B2C-BDE1-02049D25633E}" type="pres">
      <dgm:prSet presAssocID="{DEE9215F-F9C6-47BA-A061-2A139BCAFC53}" presName="childShape" presStyleCnt="0"/>
      <dgm:spPr/>
    </dgm:pt>
    <dgm:pt modelId="{F2164706-73BF-4A16-B855-7D8C0D7C90E9}" type="pres">
      <dgm:prSet presAssocID="{36F621B7-2641-474E-833E-23B465624BCB}" presName="Name13" presStyleLbl="parChTrans1D2" presStyleIdx="0" presStyleCnt="4"/>
      <dgm:spPr/>
      <dgm:t>
        <a:bodyPr/>
        <a:lstStyle/>
        <a:p>
          <a:endParaRPr lang="zh-CN" altLang="en-US"/>
        </a:p>
      </dgm:t>
    </dgm:pt>
    <dgm:pt modelId="{6003708F-0BA0-47ED-BB70-97B01138EE89}" type="pres">
      <dgm:prSet presAssocID="{4862272B-3068-4C0C-853E-54A300555861}" presName="childText" presStyleLbl="bgAcc1" presStyleIdx="0" presStyleCnt="4" custScaleX="679792" custLinFactNeighborX="17551" custLinFactNeighborY="10182">
        <dgm:presLayoutVars>
          <dgm:bulletEnabled val="1"/>
        </dgm:presLayoutVars>
      </dgm:prSet>
      <dgm:spPr/>
      <dgm:t>
        <a:bodyPr/>
        <a:lstStyle/>
        <a:p>
          <a:endParaRPr lang="zh-CN" altLang="en-US"/>
        </a:p>
      </dgm:t>
    </dgm:pt>
    <dgm:pt modelId="{043F7E72-3CEC-43C7-9C6A-D26AD21E70B1}" type="pres">
      <dgm:prSet presAssocID="{79BA1330-2DBF-45EF-AC48-3D4561F55284}" presName="Name13" presStyleLbl="parChTrans1D2" presStyleIdx="1" presStyleCnt="4"/>
      <dgm:spPr/>
      <dgm:t>
        <a:bodyPr/>
        <a:lstStyle/>
        <a:p>
          <a:endParaRPr lang="zh-CN" altLang="en-US"/>
        </a:p>
      </dgm:t>
    </dgm:pt>
    <dgm:pt modelId="{8CA996E2-11FB-481B-BADE-E8475565E7D5}" type="pres">
      <dgm:prSet presAssocID="{1A401463-A23D-4A92-9849-D7CC7B4048EF}" presName="childText" presStyleLbl="bgAcc1" presStyleIdx="1" presStyleCnt="4" custScaleX="679792" custScaleY="135585" custLinFactNeighborX="20896" custLinFactNeighborY="4854">
        <dgm:presLayoutVars>
          <dgm:bulletEnabled val="1"/>
        </dgm:presLayoutVars>
      </dgm:prSet>
      <dgm:spPr/>
      <dgm:t>
        <a:bodyPr/>
        <a:lstStyle/>
        <a:p>
          <a:endParaRPr lang="zh-CN" altLang="en-US"/>
        </a:p>
      </dgm:t>
    </dgm:pt>
    <dgm:pt modelId="{EF607BC4-4F1E-48DA-92A7-3D382AADB0A3}" type="pres">
      <dgm:prSet presAssocID="{DDD4646B-1639-4D7A-A374-7012E28FC729}" presName="Name13" presStyleLbl="parChTrans1D2" presStyleIdx="2" presStyleCnt="4"/>
      <dgm:spPr/>
      <dgm:t>
        <a:bodyPr/>
        <a:lstStyle/>
        <a:p>
          <a:endParaRPr lang="zh-CN" altLang="en-US"/>
        </a:p>
      </dgm:t>
    </dgm:pt>
    <dgm:pt modelId="{E68A1CBC-EBCF-407C-8EF7-552EC56837A2}" type="pres">
      <dgm:prSet presAssocID="{7040E561-CE90-4BE2-A64E-25C79A460B9B}" presName="childText" presStyleLbl="bgAcc1" presStyleIdx="2" presStyleCnt="4" custScaleX="675222" custScaleY="66061" custLinFactNeighborX="20154" custLinFactNeighborY="-6692">
        <dgm:presLayoutVars>
          <dgm:bulletEnabled val="1"/>
        </dgm:presLayoutVars>
      </dgm:prSet>
      <dgm:spPr/>
      <dgm:t>
        <a:bodyPr/>
        <a:lstStyle/>
        <a:p>
          <a:endParaRPr lang="zh-CN" altLang="en-US"/>
        </a:p>
      </dgm:t>
    </dgm:pt>
    <dgm:pt modelId="{A64D80C8-55FF-4823-BAF6-A3326FB1ECAF}" type="pres">
      <dgm:prSet presAssocID="{D6C194C0-C1C0-4399-9762-28E831B03F17}" presName="Name13" presStyleLbl="parChTrans1D2" presStyleIdx="3" presStyleCnt="4"/>
      <dgm:spPr/>
      <dgm:t>
        <a:bodyPr/>
        <a:lstStyle/>
        <a:p>
          <a:endParaRPr lang="zh-CN" altLang="en-US"/>
        </a:p>
      </dgm:t>
    </dgm:pt>
    <dgm:pt modelId="{26F1762E-8304-4A33-A384-88EF42708E0E}" type="pres">
      <dgm:prSet presAssocID="{FD9E3EEA-7B50-4D50-B5E5-7F062AABE078}" presName="childText" presStyleLbl="bgAcc1" presStyleIdx="3" presStyleCnt="4" custScaleX="688040" custScaleY="145203" custLinFactNeighborX="15942" custLinFactNeighborY="-8737">
        <dgm:presLayoutVars>
          <dgm:bulletEnabled val="1"/>
        </dgm:presLayoutVars>
      </dgm:prSet>
      <dgm:spPr/>
      <dgm:t>
        <a:bodyPr/>
        <a:lstStyle/>
        <a:p>
          <a:endParaRPr lang="zh-CN" altLang="en-US"/>
        </a:p>
      </dgm:t>
    </dgm:pt>
  </dgm:ptLst>
  <dgm:cxnLst>
    <dgm:cxn modelId="{6E1EB302-66A0-4BE4-8BB0-EFF42812FDA6}" type="presOf" srcId="{4862272B-3068-4C0C-853E-54A300555861}" destId="{6003708F-0BA0-47ED-BB70-97B01138EE89}" srcOrd="0" destOrd="0" presId="urn:microsoft.com/office/officeart/2005/8/layout/hierarchy3#2"/>
    <dgm:cxn modelId="{0A4C21EA-FBAC-400B-9B4B-45D70781C950}" type="presOf" srcId="{A6C6C550-BE76-4A1B-BC99-62AD2ACD18D0}" destId="{E105C5DF-1C17-4FC7-8AAA-CD3EFC4ECE58}" srcOrd="0" destOrd="0" presId="urn:microsoft.com/office/officeart/2005/8/layout/hierarchy3#2"/>
    <dgm:cxn modelId="{529C5CB8-AA0F-4F1D-B3E8-2EDE7C4B8AAD}" srcId="{DEE9215F-F9C6-47BA-A061-2A139BCAFC53}" destId="{FD9E3EEA-7B50-4D50-B5E5-7F062AABE078}" srcOrd="3" destOrd="0" parTransId="{D6C194C0-C1C0-4399-9762-28E831B03F17}" sibTransId="{25411386-758C-4067-A471-6324857B89FD}"/>
    <dgm:cxn modelId="{DECE47A0-6962-408E-9954-239EB4EAC2A9}" type="presOf" srcId="{36F621B7-2641-474E-833E-23B465624BCB}" destId="{F2164706-73BF-4A16-B855-7D8C0D7C90E9}" srcOrd="0" destOrd="0" presId="urn:microsoft.com/office/officeart/2005/8/layout/hierarchy3#2"/>
    <dgm:cxn modelId="{2C2B0479-DC8E-4819-BF89-B898B2F6F01C}" srcId="{DEE9215F-F9C6-47BA-A061-2A139BCAFC53}" destId="{4862272B-3068-4C0C-853E-54A300555861}" srcOrd="0" destOrd="0" parTransId="{36F621B7-2641-474E-833E-23B465624BCB}" sibTransId="{EDA9DF67-910A-4C27-99C5-34B400FD4484}"/>
    <dgm:cxn modelId="{DDA0D270-85D2-40EA-8CDE-F2B42B3DBFAC}" srcId="{DEE9215F-F9C6-47BA-A061-2A139BCAFC53}" destId="{7040E561-CE90-4BE2-A64E-25C79A460B9B}" srcOrd="2" destOrd="0" parTransId="{DDD4646B-1639-4D7A-A374-7012E28FC729}" sibTransId="{A53092C6-7DD1-489D-8BE0-E458F48E0380}"/>
    <dgm:cxn modelId="{11ABCCE9-A84B-48BB-9819-61BD2EEA5C3B}" type="presOf" srcId="{DEE9215F-F9C6-47BA-A061-2A139BCAFC53}" destId="{8D62FC32-8C1E-4A7E-9CA8-2FAE3C3F5D51}" srcOrd="0" destOrd="0" presId="urn:microsoft.com/office/officeart/2005/8/layout/hierarchy3#2"/>
    <dgm:cxn modelId="{2A77255E-A1B9-48B8-8557-0E9B74A3018F}" type="presOf" srcId="{DDD4646B-1639-4D7A-A374-7012E28FC729}" destId="{EF607BC4-4F1E-48DA-92A7-3D382AADB0A3}" srcOrd="0" destOrd="0" presId="urn:microsoft.com/office/officeart/2005/8/layout/hierarchy3#2"/>
    <dgm:cxn modelId="{B2BC382A-8000-4130-A042-51FD82A39D83}" srcId="{A6C6C550-BE76-4A1B-BC99-62AD2ACD18D0}" destId="{DEE9215F-F9C6-47BA-A061-2A139BCAFC53}" srcOrd="0" destOrd="0" parTransId="{78CCA1ED-EA5C-4CFD-8323-67495D38A5D1}" sibTransId="{838F5506-1F01-4879-BD03-090A46D6A480}"/>
    <dgm:cxn modelId="{56DC094A-09EF-437F-8F63-2165884B7608}" type="presOf" srcId="{7040E561-CE90-4BE2-A64E-25C79A460B9B}" destId="{E68A1CBC-EBCF-407C-8EF7-552EC56837A2}" srcOrd="0" destOrd="0" presId="urn:microsoft.com/office/officeart/2005/8/layout/hierarchy3#2"/>
    <dgm:cxn modelId="{D09BB99F-845E-4976-A83C-A723241E397D}" type="presOf" srcId="{D6C194C0-C1C0-4399-9762-28E831B03F17}" destId="{A64D80C8-55FF-4823-BAF6-A3326FB1ECAF}" srcOrd="0" destOrd="0" presId="urn:microsoft.com/office/officeart/2005/8/layout/hierarchy3#2"/>
    <dgm:cxn modelId="{E62571BF-945A-4682-B2B3-F5926C9031BD}" srcId="{DEE9215F-F9C6-47BA-A061-2A139BCAFC53}" destId="{1A401463-A23D-4A92-9849-D7CC7B4048EF}" srcOrd="1" destOrd="0" parTransId="{79BA1330-2DBF-45EF-AC48-3D4561F55284}" sibTransId="{E7070363-0D10-4AC7-A7BA-31BFEFBFF3D6}"/>
    <dgm:cxn modelId="{31203F7E-9B30-42B3-9916-61A6E481A6FA}" type="presOf" srcId="{1A401463-A23D-4A92-9849-D7CC7B4048EF}" destId="{8CA996E2-11FB-481B-BADE-E8475565E7D5}" srcOrd="0" destOrd="0" presId="urn:microsoft.com/office/officeart/2005/8/layout/hierarchy3#2"/>
    <dgm:cxn modelId="{A4C6845B-F4D7-4057-9405-4D7979E98793}" type="presOf" srcId="{FD9E3EEA-7B50-4D50-B5E5-7F062AABE078}" destId="{26F1762E-8304-4A33-A384-88EF42708E0E}" srcOrd="0" destOrd="0" presId="urn:microsoft.com/office/officeart/2005/8/layout/hierarchy3#2"/>
    <dgm:cxn modelId="{449359D9-EC6D-4EFE-9A52-3A0DEA61C3AF}" type="presOf" srcId="{DEE9215F-F9C6-47BA-A061-2A139BCAFC53}" destId="{0D8A11CB-FFBC-4128-BA6F-0DA175C67D28}" srcOrd="1" destOrd="0" presId="urn:microsoft.com/office/officeart/2005/8/layout/hierarchy3#2"/>
    <dgm:cxn modelId="{BB45FCAF-F424-425C-8FE6-E6F6827A5646}" type="presOf" srcId="{79BA1330-2DBF-45EF-AC48-3D4561F55284}" destId="{043F7E72-3CEC-43C7-9C6A-D26AD21E70B1}" srcOrd="0" destOrd="0" presId="urn:microsoft.com/office/officeart/2005/8/layout/hierarchy3#2"/>
    <dgm:cxn modelId="{7DB5605E-0432-4FB1-BE78-BB60F191A692}" type="presParOf" srcId="{E105C5DF-1C17-4FC7-8AAA-CD3EFC4ECE58}" destId="{6031A5E5-9A8C-42C2-A773-D108B55D1A91}" srcOrd="0" destOrd="0" presId="urn:microsoft.com/office/officeart/2005/8/layout/hierarchy3#2"/>
    <dgm:cxn modelId="{2171728F-7A0D-4EE2-84BF-03DFC7B83F11}" type="presParOf" srcId="{6031A5E5-9A8C-42C2-A773-D108B55D1A91}" destId="{BD6C4324-0C38-4340-97C0-DD04008C73A2}" srcOrd="0" destOrd="0" presId="urn:microsoft.com/office/officeart/2005/8/layout/hierarchy3#2"/>
    <dgm:cxn modelId="{1C74A057-B210-489E-A8FD-47E8ED477ED9}" type="presParOf" srcId="{BD6C4324-0C38-4340-97C0-DD04008C73A2}" destId="{8D62FC32-8C1E-4A7E-9CA8-2FAE3C3F5D51}" srcOrd="0" destOrd="0" presId="urn:microsoft.com/office/officeart/2005/8/layout/hierarchy3#2"/>
    <dgm:cxn modelId="{BE64B3E2-61F5-4114-8284-A4ACE961B8FA}" type="presParOf" srcId="{BD6C4324-0C38-4340-97C0-DD04008C73A2}" destId="{0D8A11CB-FFBC-4128-BA6F-0DA175C67D28}" srcOrd="1" destOrd="0" presId="urn:microsoft.com/office/officeart/2005/8/layout/hierarchy3#2"/>
    <dgm:cxn modelId="{C891E09C-6312-463C-A98D-1DC6CCB07F00}" type="presParOf" srcId="{6031A5E5-9A8C-42C2-A773-D108B55D1A91}" destId="{28B577D1-E4B5-4B2C-BDE1-02049D25633E}" srcOrd="1" destOrd="0" presId="urn:microsoft.com/office/officeart/2005/8/layout/hierarchy3#2"/>
    <dgm:cxn modelId="{2FA47E00-7FA9-4484-8CF3-0D8AB5224D9C}" type="presParOf" srcId="{28B577D1-E4B5-4B2C-BDE1-02049D25633E}" destId="{F2164706-73BF-4A16-B855-7D8C0D7C90E9}" srcOrd="0" destOrd="0" presId="urn:microsoft.com/office/officeart/2005/8/layout/hierarchy3#2"/>
    <dgm:cxn modelId="{86FF8DCF-5873-4B96-B8FC-0182BD084BDF}" type="presParOf" srcId="{28B577D1-E4B5-4B2C-BDE1-02049D25633E}" destId="{6003708F-0BA0-47ED-BB70-97B01138EE89}" srcOrd="1" destOrd="0" presId="urn:microsoft.com/office/officeart/2005/8/layout/hierarchy3#2"/>
    <dgm:cxn modelId="{04A00CB2-8909-4A00-A10A-FFEC36C8F84C}" type="presParOf" srcId="{28B577D1-E4B5-4B2C-BDE1-02049D25633E}" destId="{043F7E72-3CEC-43C7-9C6A-D26AD21E70B1}" srcOrd="2" destOrd="0" presId="urn:microsoft.com/office/officeart/2005/8/layout/hierarchy3#2"/>
    <dgm:cxn modelId="{6C031E8E-71DC-4107-9A5D-546FB303E825}" type="presParOf" srcId="{28B577D1-E4B5-4B2C-BDE1-02049D25633E}" destId="{8CA996E2-11FB-481B-BADE-E8475565E7D5}" srcOrd="3" destOrd="0" presId="urn:microsoft.com/office/officeart/2005/8/layout/hierarchy3#2"/>
    <dgm:cxn modelId="{28E5BE3D-62DD-4BB2-A5B2-B01D9D220526}" type="presParOf" srcId="{28B577D1-E4B5-4B2C-BDE1-02049D25633E}" destId="{EF607BC4-4F1E-48DA-92A7-3D382AADB0A3}" srcOrd="4" destOrd="0" presId="urn:microsoft.com/office/officeart/2005/8/layout/hierarchy3#2"/>
    <dgm:cxn modelId="{A3428E47-37C0-49CC-9DCC-82277EE5B969}" type="presParOf" srcId="{28B577D1-E4B5-4B2C-BDE1-02049D25633E}" destId="{E68A1CBC-EBCF-407C-8EF7-552EC56837A2}" srcOrd="5" destOrd="0" presId="urn:microsoft.com/office/officeart/2005/8/layout/hierarchy3#2"/>
    <dgm:cxn modelId="{07117E05-8155-4B34-8F58-74543F8D280E}" type="presParOf" srcId="{28B577D1-E4B5-4B2C-BDE1-02049D25633E}" destId="{A64D80C8-55FF-4823-BAF6-A3326FB1ECAF}" srcOrd="6" destOrd="0" presId="urn:microsoft.com/office/officeart/2005/8/layout/hierarchy3#2"/>
    <dgm:cxn modelId="{795B5E83-D171-4D8E-B434-ED4208530284}" type="presParOf" srcId="{28B577D1-E4B5-4B2C-BDE1-02049D25633E}" destId="{26F1762E-8304-4A33-A384-88EF42708E0E}" srcOrd="7" destOrd="0" presId="urn:microsoft.com/office/officeart/2005/8/layout/hierarchy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44349-621A-4AA0-8AFE-AECD468123F1}" type="doc">
      <dgm:prSet loTypeId="urn:microsoft.com/office/officeart/2005/8/layout/StepDownProcess#1" loCatId="process" qsTypeId="urn:microsoft.com/office/officeart/2005/8/quickstyle/simple1#5" qsCatId="simple" csTypeId="urn:microsoft.com/office/officeart/2005/8/colors/accent1_1#1" csCatId="accent1" phldr="1"/>
      <dgm:spPr/>
      <dgm:t>
        <a:bodyPr/>
        <a:lstStyle/>
        <a:p>
          <a:endParaRPr lang="zh-CN" altLang="en-US"/>
        </a:p>
      </dgm:t>
    </dgm:pt>
    <dgm:pt modelId="{D593B741-D6E0-4AF1-97A4-F7C850F844D9}">
      <dgm:prSet phldrT="[文本]" custT="1"/>
      <dgm:spPr/>
      <dgm:t>
        <a:bodyPr/>
        <a:lstStyle/>
        <a:p>
          <a:r>
            <a:rPr lang="zh-CN" altLang="en-US" sz="2000" dirty="0" smtClean="0">
              <a:latin typeface="微软雅黑" panose="020B0503020204020204" charset="-122"/>
              <a:ea typeface="微软雅黑" panose="020B0503020204020204" charset="-122"/>
            </a:rPr>
            <a:t>确立：克利斯提尼改革</a:t>
          </a:r>
          <a:endParaRPr lang="zh-CN" altLang="en-US" sz="2000" dirty="0">
            <a:latin typeface="微软雅黑" panose="020B0503020204020204" charset="-122"/>
            <a:ea typeface="微软雅黑" panose="020B0503020204020204" charset="-122"/>
          </a:endParaRPr>
        </a:p>
      </dgm:t>
    </dgm:pt>
    <dgm:pt modelId="{335BD6F0-D6F1-4A0B-AAE1-EA51B6D4A158}" cxnId="{FA1B0065-605E-48F3-8D0D-C560A37737BF}" type="parTrans">
      <dgm:prSet/>
      <dgm:spPr/>
      <dgm:t>
        <a:bodyPr/>
        <a:lstStyle/>
        <a:p>
          <a:endParaRPr lang="zh-CN" altLang="en-US"/>
        </a:p>
      </dgm:t>
    </dgm:pt>
    <dgm:pt modelId="{3F3EC943-ACA6-4C37-AE4F-25E894E3CC72}" cxnId="{FA1B0065-605E-48F3-8D0D-C560A37737BF}" type="sibTrans">
      <dgm:prSet/>
      <dgm:spPr/>
      <dgm:t>
        <a:bodyPr/>
        <a:lstStyle/>
        <a:p>
          <a:endParaRPr lang="zh-CN" altLang="en-US"/>
        </a:p>
      </dgm:t>
    </dgm:pt>
    <dgm:pt modelId="{F83435D7-CD80-4F22-AF28-22073E1EA151}">
      <dgm:prSet phldrT="[文本]" custT="1"/>
      <dgm:spPr/>
      <dgm:t>
        <a:bodyPr/>
        <a:lstStyle/>
        <a:p>
          <a:r>
            <a:rPr lang="zh-CN" altLang="en-US" sz="2000" dirty="0" smtClean="0">
              <a:latin typeface="微软雅黑" panose="020B0503020204020204" charset="-122"/>
              <a:ea typeface="微软雅黑" panose="020B0503020204020204" charset="-122"/>
            </a:rPr>
            <a:t>黄金时期：伯利克里改革</a:t>
          </a:r>
          <a:endParaRPr lang="zh-CN" altLang="en-US" sz="2000" dirty="0">
            <a:latin typeface="微软雅黑" panose="020B0503020204020204" charset="-122"/>
            <a:ea typeface="微软雅黑" panose="020B0503020204020204" charset="-122"/>
          </a:endParaRPr>
        </a:p>
      </dgm:t>
    </dgm:pt>
    <dgm:pt modelId="{8C6656D0-8C10-4C2C-A49E-FD2175670766}" cxnId="{AC93878E-F0A9-4A76-A0CA-0AEB397DE229}" type="parTrans">
      <dgm:prSet/>
      <dgm:spPr/>
      <dgm:t>
        <a:bodyPr/>
        <a:lstStyle/>
        <a:p>
          <a:endParaRPr lang="zh-CN" altLang="en-US"/>
        </a:p>
      </dgm:t>
    </dgm:pt>
    <dgm:pt modelId="{F379411F-0922-419E-85BE-4A9F9865D20C}" cxnId="{AC93878E-F0A9-4A76-A0CA-0AEB397DE229}" type="sibTrans">
      <dgm:prSet/>
      <dgm:spPr/>
      <dgm:t>
        <a:bodyPr/>
        <a:lstStyle/>
        <a:p>
          <a:endParaRPr lang="zh-CN" altLang="en-US"/>
        </a:p>
      </dgm:t>
    </dgm:pt>
    <dgm:pt modelId="{037764CA-0BF1-45C7-A933-8C9B9884B7AE}">
      <dgm:prSet phldrT="[文本]" custT="1"/>
      <dgm:spPr/>
      <dgm:t>
        <a:bodyPr/>
        <a:lstStyle/>
        <a:p>
          <a:r>
            <a:rPr lang="zh-CN" altLang="en-US" sz="2000" dirty="0" smtClean="0">
              <a:latin typeface="微软雅黑" panose="020B0503020204020204" charset="-122"/>
              <a:ea typeface="微软雅黑" panose="020B0503020204020204" charset="-122"/>
            </a:rPr>
            <a:t>奠定基础：梭伦改革</a:t>
          </a:r>
          <a:endParaRPr lang="zh-CN" altLang="en-US" sz="2000" dirty="0">
            <a:latin typeface="微软雅黑" panose="020B0503020204020204" charset="-122"/>
            <a:ea typeface="微软雅黑" panose="020B0503020204020204" charset="-122"/>
          </a:endParaRPr>
        </a:p>
      </dgm:t>
    </dgm:pt>
    <dgm:pt modelId="{089199D7-5039-4439-9DC0-B45D2E5EA993}" cxnId="{5B4FD707-B441-448B-9968-26BC40F1DD02}" type="sibTrans">
      <dgm:prSet/>
      <dgm:spPr/>
      <dgm:t>
        <a:bodyPr/>
        <a:lstStyle/>
        <a:p>
          <a:endParaRPr lang="zh-CN" altLang="en-US"/>
        </a:p>
      </dgm:t>
    </dgm:pt>
    <dgm:pt modelId="{FF9822A0-78F3-4230-B22D-1E02CF154FD9}" cxnId="{5B4FD707-B441-448B-9968-26BC40F1DD02}" type="parTrans">
      <dgm:prSet/>
      <dgm:spPr/>
      <dgm:t>
        <a:bodyPr/>
        <a:lstStyle/>
        <a:p>
          <a:endParaRPr lang="zh-CN" altLang="en-US"/>
        </a:p>
      </dgm:t>
    </dgm:pt>
    <dgm:pt modelId="{2428FA8C-5901-4E4E-9DAF-63441CEAA603}" type="pres">
      <dgm:prSet presAssocID="{A0844349-621A-4AA0-8AFE-AECD468123F1}" presName="rootnode" presStyleCnt="0">
        <dgm:presLayoutVars>
          <dgm:chMax/>
          <dgm:chPref/>
          <dgm:dir/>
          <dgm:animLvl val="lvl"/>
        </dgm:presLayoutVars>
      </dgm:prSet>
      <dgm:spPr/>
      <dgm:t>
        <a:bodyPr/>
        <a:lstStyle/>
        <a:p>
          <a:endParaRPr lang="zh-CN" altLang="en-US"/>
        </a:p>
      </dgm:t>
    </dgm:pt>
    <dgm:pt modelId="{0FA08921-B943-4252-AE0C-D6E86D258862}" type="pres">
      <dgm:prSet presAssocID="{037764CA-0BF1-45C7-A933-8C9B9884B7AE}" presName="composite" presStyleCnt="0"/>
      <dgm:spPr/>
    </dgm:pt>
    <dgm:pt modelId="{27E1B1EB-8222-4618-956C-D0023A7F5909}" type="pres">
      <dgm:prSet presAssocID="{037764CA-0BF1-45C7-A933-8C9B9884B7AE}" presName="bentUpArrow1" presStyleLbl="alignImgPlace1" presStyleIdx="0" presStyleCnt="2"/>
      <dgm:spPr/>
    </dgm:pt>
    <dgm:pt modelId="{93613412-7FDF-477B-9F9D-701BFDC59B5C}" type="pres">
      <dgm:prSet presAssocID="{037764CA-0BF1-45C7-A933-8C9B9884B7AE}" presName="ParentText" presStyleLbl="node1" presStyleIdx="0" presStyleCnt="3" custScaleX="254254" custScaleY="71078" custLinFactNeighborX="-13704" custLinFactNeighborY="9902">
        <dgm:presLayoutVars>
          <dgm:chMax val="1"/>
          <dgm:chPref val="1"/>
          <dgm:bulletEnabled val="1"/>
        </dgm:presLayoutVars>
      </dgm:prSet>
      <dgm:spPr/>
      <dgm:t>
        <a:bodyPr/>
        <a:lstStyle/>
        <a:p>
          <a:endParaRPr lang="zh-CN" altLang="en-US"/>
        </a:p>
      </dgm:t>
    </dgm:pt>
    <dgm:pt modelId="{CE313EFA-3014-4C3E-901C-AB25C6426DB7}" type="pres">
      <dgm:prSet presAssocID="{037764CA-0BF1-45C7-A933-8C9B9884B7AE}" presName="ChildText" presStyleLbl="revTx" presStyleIdx="0" presStyleCnt="2">
        <dgm:presLayoutVars>
          <dgm:chMax val="0"/>
          <dgm:chPref val="0"/>
          <dgm:bulletEnabled val="1"/>
        </dgm:presLayoutVars>
      </dgm:prSet>
      <dgm:spPr/>
      <dgm:t>
        <a:bodyPr/>
        <a:lstStyle/>
        <a:p>
          <a:endParaRPr lang="zh-CN" altLang="en-US"/>
        </a:p>
      </dgm:t>
    </dgm:pt>
    <dgm:pt modelId="{1057A4C6-84D0-45B1-8B7B-786A95D2FCB9}" type="pres">
      <dgm:prSet presAssocID="{089199D7-5039-4439-9DC0-B45D2E5EA993}" presName="sibTrans" presStyleCnt="0"/>
      <dgm:spPr/>
    </dgm:pt>
    <dgm:pt modelId="{21B61F17-C91F-488F-B6C0-D741E323F2E4}" type="pres">
      <dgm:prSet presAssocID="{D593B741-D6E0-4AF1-97A4-F7C850F844D9}" presName="composite" presStyleCnt="0"/>
      <dgm:spPr/>
    </dgm:pt>
    <dgm:pt modelId="{244F248D-6867-401D-BA05-4935B7DB8D52}" type="pres">
      <dgm:prSet presAssocID="{D593B741-D6E0-4AF1-97A4-F7C850F844D9}" presName="bentUpArrow1" presStyleLbl="alignImgPlace1" presStyleIdx="1" presStyleCnt="2" custLinFactNeighborX="-1147" custLinFactNeighborY="-7982"/>
      <dgm:spPr/>
    </dgm:pt>
    <dgm:pt modelId="{5B1E897E-3C32-4F38-AB34-39CF17492E9B}" type="pres">
      <dgm:prSet presAssocID="{D593B741-D6E0-4AF1-97A4-F7C850F844D9}" presName="ParentText" presStyleLbl="node1" presStyleIdx="1" presStyleCnt="3" custScaleX="265483" custScaleY="71927" custLinFactNeighborX="20188" custLinFactNeighborY="4080">
        <dgm:presLayoutVars>
          <dgm:chMax val="1"/>
          <dgm:chPref val="1"/>
          <dgm:bulletEnabled val="1"/>
        </dgm:presLayoutVars>
      </dgm:prSet>
      <dgm:spPr/>
      <dgm:t>
        <a:bodyPr/>
        <a:lstStyle/>
        <a:p>
          <a:endParaRPr lang="zh-CN" altLang="en-US"/>
        </a:p>
      </dgm:t>
    </dgm:pt>
    <dgm:pt modelId="{24EACBEF-C627-4E90-9C5C-AF54977EF056}" type="pres">
      <dgm:prSet presAssocID="{D593B741-D6E0-4AF1-97A4-F7C850F844D9}" presName="ChildText" presStyleLbl="revTx" presStyleIdx="1" presStyleCnt="2">
        <dgm:presLayoutVars>
          <dgm:chMax val="0"/>
          <dgm:chPref val="0"/>
          <dgm:bulletEnabled val="1"/>
        </dgm:presLayoutVars>
      </dgm:prSet>
      <dgm:spPr/>
      <dgm:t>
        <a:bodyPr/>
        <a:lstStyle/>
        <a:p>
          <a:endParaRPr lang="zh-CN" altLang="en-US"/>
        </a:p>
      </dgm:t>
    </dgm:pt>
    <dgm:pt modelId="{EF0861EA-5CDC-4A78-BBE6-7ECBED31B1D4}" type="pres">
      <dgm:prSet presAssocID="{3F3EC943-ACA6-4C37-AE4F-25E894E3CC72}" presName="sibTrans" presStyleCnt="0"/>
      <dgm:spPr/>
    </dgm:pt>
    <dgm:pt modelId="{8F84E9B8-CB70-4095-8DCB-651933631424}" type="pres">
      <dgm:prSet presAssocID="{F83435D7-CD80-4F22-AF28-22073E1EA151}" presName="composite" presStyleCnt="0"/>
      <dgm:spPr/>
    </dgm:pt>
    <dgm:pt modelId="{E5AA419B-A8D8-4D7A-A35A-9331D9499EC4}" type="pres">
      <dgm:prSet presAssocID="{F83435D7-CD80-4F22-AF28-22073E1EA151}" presName="ParentText" presStyleLbl="node1" presStyleIdx="2" presStyleCnt="3" custScaleX="278686" custScaleY="75069" custLinFactNeighborX="37594" custLinFactNeighborY="322">
        <dgm:presLayoutVars>
          <dgm:chMax val="1"/>
          <dgm:chPref val="1"/>
          <dgm:bulletEnabled val="1"/>
        </dgm:presLayoutVars>
      </dgm:prSet>
      <dgm:spPr/>
      <dgm:t>
        <a:bodyPr/>
        <a:lstStyle/>
        <a:p>
          <a:endParaRPr lang="zh-CN" altLang="en-US"/>
        </a:p>
      </dgm:t>
    </dgm:pt>
  </dgm:ptLst>
  <dgm:cxnLst>
    <dgm:cxn modelId="{7018EC45-C1EA-47F2-A6A7-8BFD105E31E9}" type="presOf" srcId="{037764CA-0BF1-45C7-A933-8C9B9884B7AE}" destId="{93613412-7FDF-477B-9F9D-701BFDC59B5C}" srcOrd="0" destOrd="0" presId="urn:microsoft.com/office/officeart/2005/8/layout/StepDownProcess#1"/>
    <dgm:cxn modelId="{FA1B0065-605E-48F3-8D0D-C560A37737BF}" srcId="{A0844349-621A-4AA0-8AFE-AECD468123F1}" destId="{D593B741-D6E0-4AF1-97A4-F7C850F844D9}" srcOrd="1" destOrd="0" parTransId="{335BD6F0-D6F1-4A0B-AAE1-EA51B6D4A158}" sibTransId="{3F3EC943-ACA6-4C37-AE4F-25E894E3CC72}"/>
    <dgm:cxn modelId="{C735BC91-40C4-4A5C-A88F-02CB3C1F7B0A}" type="presOf" srcId="{D593B741-D6E0-4AF1-97A4-F7C850F844D9}" destId="{5B1E897E-3C32-4F38-AB34-39CF17492E9B}" srcOrd="0" destOrd="0" presId="urn:microsoft.com/office/officeart/2005/8/layout/StepDownProcess#1"/>
    <dgm:cxn modelId="{5B4FD707-B441-448B-9968-26BC40F1DD02}" srcId="{A0844349-621A-4AA0-8AFE-AECD468123F1}" destId="{037764CA-0BF1-45C7-A933-8C9B9884B7AE}" srcOrd="0" destOrd="0" parTransId="{FF9822A0-78F3-4230-B22D-1E02CF154FD9}" sibTransId="{089199D7-5039-4439-9DC0-B45D2E5EA993}"/>
    <dgm:cxn modelId="{0543A37E-7A98-41E4-98E6-DC36788A3725}" type="presOf" srcId="{A0844349-621A-4AA0-8AFE-AECD468123F1}" destId="{2428FA8C-5901-4E4E-9DAF-63441CEAA603}" srcOrd="0" destOrd="0" presId="urn:microsoft.com/office/officeart/2005/8/layout/StepDownProcess#1"/>
    <dgm:cxn modelId="{AC93878E-F0A9-4A76-A0CA-0AEB397DE229}" srcId="{A0844349-621A-4AA0-8AFE-AECD468123F1}" destId="{F83435D7-CD80-4F22-AF28-22073E1EA151}" srcOrd="2" destOrd="0" parTransId="{8C6656D0-8C10-4C2C-A49E-FD2175670766}" sibTransId="{F379411F-0922-419E-85BE-4A9F9865D20C}"/>
    <dgm:cxn modelId="{A8E47918-8E85-4F44-AFD0-FDE3EE7D2D19}" type="presOf" srcId="{F83435D7-CD80-4F22-AF28-22073E1EA151}" destId="{E5AA419B-A8D8-4D7A-A35A-9331D9499EC4}" srcOrd="0" destOrd="0" presId="urn:microsoft.com/office/officeart/2005/8/layout/StepDownProcess#1"/>
    <dgm:cxn modelId="{BB2B8780-3A01-4B7C-8DE9-702E5D9FDFC7}" type="presParOf" srcId="{2428FA8C-5901-4E4E-9DAF-63441CEAA603}" destId="{0FA08921-B943-4252-AE0C-D6E86D258862}" srcOrd="0" destOrd="0" presId="urn:microsoft.com/office/officeart/2005/8/layout/StepDownProcess#1"/>
    <dgm:cxn modelId="{B6A12733-3078-4674-A105-5D65B941DD2C}" type="presParOf" srcId="{0FA08921-B943-4252-AE0C-D6E86D258862}" destId="{27E1B1EB-8222-4618-956C-D0023A7F5909}" srcOrd="0" destOrd="0" presId="urn:microsoft.com/office/officeart/2005/8/layout/StepDownProcess#1"/>
    <dgm:cxn modelId="{654AE704-7B06-4536-ADA4-C842E419D62E}" type="presParOf" srcId="{0FA08921-B943-4252-AE0C-D6E86D258862}" destId="{93613412-7FDF-477B-9F9D-701BFDC59B5C}" srcOrd="1" destOrd="0" presId="urn:microsoft.com/office/officeart/2005/8/layout/StepDownProcess#1"/>
    <dgm:cxn modelId="{15DBA702-8016-4305-9E68-5F737714EDE3}" type="presParOf" srcId="{0FA08921-B943-4252-AE0C-D6E86D258862}" destId="{CE313EFA-3014-4C3E-901C-AB25C6426DB7}" srcOrd="2" destOrd="0" presId="urn:microsoft.com/office/officeart/2005/8/layout/StepDownProcess#1"/>
    <dgm:cxn modelId="{5D857F20-883D-4EF3-89F4-C5C0C6EFEE4B}" type="presParOf" srcId="{2428FA8C-5901-4E4E-9DAF-63441CEAA603}" destId="{1057A4C6-84D0-45B1-8B7B-786A95D2FCB9}" srcOrd="1" destOrd="0" presId="urn:microsoft.com/office/officeart/2005/8/layout/StepDownProcess#1"/>
    <dgm:cxn modelId="{EF454987-50D9-4495-AB9D-4FBFBF72933C}" type="presParOf" srcId="{2428FA8C-5901-4E4E-9DAF-63441CEAA603}" destId="{21B61F17-C91F-488F-B6C0-D741E323F2E4}" srcOrd="2" destOrd="0" presId="urn:microsoft.com/office/officeart/2005/8/layout/StepDownProcess#1"/>
    <dgm:cxn modelId="{9D25E267-F568-4997-8DB0-BA3FF381B6CB}" type="presParOf" srcId="{21B61F17-C91F-488F-B6C0-D741E323F2E4}" destId="{244F248D-6867-401D-BA05-4935B7DB8D52}" srcOrd="0" destOrd="0" presId="urn:microsoft.com/office/officeart/2005/8/layout/StepDownProcess#1"/>
    <dgm:cxn modelId="{30175663-0E92-4879-BF4A-7D37626C942A}" type="presParOf" srcId="{21B61F17-C91F-488F-B6C0-D741E323F2E4}" destId="{5B1E897E-3C32-4F38-AB34-39CF17492E9B}" srcOrd="1" destOrd="0" presId="urn:microsoft.com/office/officeart/2005/8/layout/StepDownProcess#1"/>
    <dgm:cxn modelId="{7FC94751-6D9F-4CA6-B350-193DE226F82B}" type="presParOf" srcId="{21B61F17-C91F-488F-B6C0-D741E323F2E4}" destId="{24EACBEF-C627-4E90-9C5C-AF54977EF056}" srcOrd="2" destOrd="0" presId="urn:microsoft.com/office/officeart/2005/8/layout/StepDownProcess#1"/>
    <dgm:cxn modelId="{7F01D07E-94D8-4866-85BC-42ACB21AFE52}" type="presParOf" srcId="{2428FA8C-5901-4E4E-9DAF-63441CEAA603}" destId="{EF0861EA-5CDC-4A78-BBE6-7ECBED31B1D4}" srcOrd="3" destOrd="0" presId="urn:microsoft.com/office/officeart/2005/8/layout/StepDownProcess#1"/>
    <dgm:cxn modelId="{D892492A-47A3-46A3-99A0-FF8A324A9CD8}" type="presParOf" srcId="{2428FA8C-5901-4E4E-9DAF-63441CEAA603}" destId="{8F84E9B8-CB70-4095-8DCB-651933631424}" srcOrd="4" destOrd="0" presId="urn:microsoft.com/office/officeart/2005/8/layout/StepDownProcess#1"/>
    <dgm:cxn modelId="{C1395A72-D2EC-4AD1-A798-41ACF2EEEE9D}" type="presParOf" srcId="{8F84E9B8-CB70-4095-8DCB-651933631424}" destId="{E5AA419B-A8D8-4D7A-A35A-9331D9499EC4}" srcOrd="0" destOrd="0" presId="urn:microsoft.com/office/officeart/2005/8/layout/StepDown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19E26B-20BD-4F2B-8965-09FF7B8EDC23}" type="doc">
      <dgm:prSet loTypeId="urn:microsoft.com/office/officeart/2005/8/layout/vList4" loCatId="list" qsTypeId="urn:microsoft.com/office/officeart/2005/8/quickstyle/simple1#5" qsCatId="simple" csTypeId="urn:microsoft.com/office/officeart/2005/8/colors/accent0_3#4" csCatId="mainScheme" phldr="1"/>
      <dgm:spPr/>
      <dgm:t>
        <a:bodyPr/>
        <a:lstStyle/>
        <a:p>
          <a:endParaRPr lang="zh-CN" altLang="en-US"/>
        </a:p>
      </dgm:t>
    </dgm:pt>
    <dgm:pt modelId="{765E516A-7498-4B6D-A6EF-18F19365E182}">
      <dgm:prSet phldrT="[文本]" phldr="0" custT="1"/>
      <dgm:spPr/>
      <dgm:t>
        <a:bodyPr vert="horz" wrap="square"/>
        <a:lstStyle/>
        <a:p>
          <a:pPr>
            <a:lnSpc>
              <a:spcPct val="50000"/>
            </a:lnSpc>
            <a:spcBef>
              <a:spcPts val="600"/>
            </a:spcBef>
            <a:spcAft>
              <a:spcPts val="600"/>
            </a:spcAft>
          </a:pPr>
          <a:endParaRPr lang="zh-CN" altLang="en-US" sz="2400" b="1" dirty="0" smtClean="0">
            <a:solidFill>
              <a:srgbClr val="FF0000"/>
            </a:solidFill>
            <a:latin typeface="微软雅黑" panose="020B0503020204020204" charset="-122"/>
            <a:ea typeface="微软雅黑" panose="020B0503020204020204" charset="-122"/>
          </a:endParaRPr>
        </a:p>
        <a:p>
          <a:pPr>
            <a:lnSpc>
              <a:spcPct val="50000"/>
            </a:lnSpc>
            <a:spcBef>
              <a:spcPts val="600"/>
            </a:spcBef>
            <a:spcAft>
              <a:spcPts val="600"/>
            </a:spcAft>
          </a:pPr>
          <a:r>
            <a:rPr lang="zh-CN" altLang="en-US" sz="2400" b="1" dirty="0" smtClean="0">
              <a:solidFill>
                <a:srgbClr val="FF0000"/>
              </a:solidFill>
              <a:latin typeface="微软雅黑" panose="020B0503020204020204" charset="-122"/>
              <a:ea typeface="微软雅黑" panose="020B0503020204020204" charset="-122"/>
            </a:rPr>
            <a:t>英国</a:t>
          </a:r>
          <a:endParaRPr lang="zh-CN" altLang="en-US" sz="2400" b="1" dirty="0">
            <a:solidFill>
              <a:srgbClr val="FF0000"/>
            </a:solidFill>
            <a:latin typeface="微软雅黑" panose="020B0503020204020204" charset="-122"/>
            <a:ea typeface="微软雅黑" panose="020B0503020204020204" charset="-122"/>
          </a:endParaRPr>
        </a:p>
      </dgm:t>
    </dgm:pt>
    <dgm:pt modelId="{134D3361-6F09-4518-82C6-0AF25484B346}" cxnId="{87E7EABB-D51C-40A8-AFBB-66418242321E}" type="parTrans">
      <dgm:prSet/>
      <dgm:spPr/>
      <dgm:t>
        <a:bodyPr/>
        <a:lstStyle/>
        <a:p>
          <a:endParaRPr lang="zh-CN" altLang="en-US"/>
        </a:p>
      </dgm:t>
    </dgm:pt>
    <dgm:pt modelId="{165FE952-98E9-4DB3-8142-4DCF8C233C32}" cxnId="{87E7EABB-D51C-40A8-AFBB-66418242321E}" type="sibTrans">
      <dgm:prSet/>
      <dgm:spPr/>
      <dgm:t>
        <a:bodyPr/>
        <a:lstStyle/>
        <a:p>
          <a:endParaRPr lang="zh-CN" altLang="en-US"/>
        </a:p>
      </dgm:t>
    </dgm:pt>
    <dgm:pt modelId="{F0C76D51-D9AB-4D08-AD83-79A609B5F412}">
      <dgm:prSet phldr="0" custT="1"/>
      <dgm:spPr/>
      <dgm:t>
        <a:bodyPr vert="horz" wrap="square"/>
        <a:lstStyle/>
        <a:p>
          <a:pPr>
            <a:lnSpc>
              <a:spcPct val="90000"/>
            </a:lnSpc>
            <a:spcBef>
              <a:spcPct val="0"/>
            </a:spcBef>
            <a:spcAft>
              <a:spcPct val="15000"/>
            </a:spcAft>
          </a:pPr>
          <a:r>
            <a:rPr lang="en-US" altLang="en-US" sz="2000" dirty="0" smtClean="0">
              <a:latin typeface="微软雅黑" panose="020B0503020204020204" charset="-122"/>
              <a:ea typeface="微软雅黑" panose="020B0503020204020204" charset="-122"/>
            </a:rPr>
            <a:t>1689</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英国颁布</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权利法案</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以法律形式对国王的权力进行了明确的制约</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君主立宪制的资产阶级统治开始确立起来，是人治走向法治的开始。</a:t>
          </a:r>
          <a:endParaRPr lang="zh-CN" altLang="en-US" sz="2000" dirty="0">
            <a:latin typeface="微软雅黑" panose="020B0503020204020204" charset="-122"/>
            <a:ea typeface="微软雅黑" panose="020B0503020204020204" charset="-122"/>
          </a:endParaRPr>
        </a:p>
      </dgm:t>
    </dgm:pt>
    <dgm:pt modelId="{FA2F954C-E167-4443-B91A-B968D4A9ABD1}" cxnId="{D7F9A789-7164-41B5-BE4E-A13B8E937593}" type="parTrans">
      <dgm:prSet/>
      <dgm:spPr/>
      <dgm:t>
        <a:bodyPr/>
        <a:lstStyle/>
        <a:p>
          <a:endParaRPr lang="zh-CN" altLang="en-US"/>
        </a:p>
      </dgm:t>
    </dgm:pt>
    <dgm:pt modelId="{C80F8268-DB31-4DF3-B56A-8AAAD1354CEA}" cxnId="{D7F9A789-7164-41B5-BE4E-A13B8E937593}" type="sibTrans">
      <dgm:prSet/>
      <dgm:spPr/>
      <dgm:t>
        <a:bodyPr/>
        <a:lstStyle/>
        <a:p>
          <a:endParaRPr lang="zh-CN" altLang="en-US"/>
        </a:p>
      </dgm:t>
    </dgm:pt>
    <dgm:pt modelId="{6750AB77-6BB0-4658-92F4-9ACA8EEEABFF}">
      <dgm:prSet phldrT="[文本]" custT="1"/>
      <dgm:spPr/>
      <dgm:t>
        <a:bodyPr/>
        <a:lstStyle/>
        <a:p>
          <a:pPr>
            <a:spcAft>
              <a:spcPts val="600"/>
            </a:spcAft>
          </a:pPr>
          <a:r>
            <a:rPr lang="zh-CN" altLang="en-US" sz="2400" b="1" dirty="0" smtClean="0">
              <a:solidFill>
                <a:srgbClr val="FF0000"/>
              </a:solidFill>
              <a:latin typeface="微软雅黑" panose="020B0503020204020204" charset="-122"/>
              <a:ea typeface="微软雅黑" panose="020B0503020204020204" charset="-122"/>
            </a:rPr>
            <a:t>法国</a:t>
          </a:r>
          <a:endParaRPr lang="zh-CN" altLang="en-US" sz="2400" b="1" dirty="0">
            <a:solidFill>
              <a:srgbClr val="FF0000"/>
            </a:solidFill>
            <a:latin typeface="微软雅黑" panose="020B0503020204020204" charset="-122"/>
            <a:ea typeface="微软雅黑" panose="020B0503020204020204" charset="-122"/>
          </a:endParaRPr>
        </a:p>
      </dgm:t>
    </dgm:pt>
    <dgm:pt modelId="{9141B305-F76B-4E56-8EEB-9BDB66D46310}" cxnId="{22446DEC-4E61-40FB-9743-5AB552C910BA}" type="parTrans">
      <dgm:prSet/>
      <dgm:spPr/>
      <dgm:t>
        <a:bodyPr/>
        <a:lstStyle/>
        <a:p>
          <a:endParaRPr lang="zh-CN" altLang="en-US"/>
        </a:p>
      </dgm:t>
    </dgm:pt>
    <dgm:pt modelId="{F613F3B2-077C-456A-895A-37D8DCCB9EAB}" cxnId="{22446DEC-4E61-40FB-9743-5AB552C910BA}" type="sibTrans">
      <dgm:prSet/>
      <dgm:spPr/>
      <dgm:t>
        <a:bodyPr/>
        <a:lstStyle/>
        <a:p>
          <a:endParaRPr lang="zh-CN" altLang="en-US"/>
        </a:p>
      </dgm:t>
    </dgm:pt>
    <dgm:pt modelId="{2A8DCE0A-FF08-4171-86F3-6D87D4E9EDFF}">
      <dgm:prSet phldrT="[文本]" custT="1"/>
      <dgm:spPr/>
      <dgm:t>
        <a:bodyPr/>
        <a:lstStyle/>
        <a:p>
          <a:pPr>
            <a:spcAft>
              <a:spcPct val="15000"/>
            </a:spcAft>
          </a:pPr>
          <a:r>
            <a:rPr lang="zh-CN" altLang="en-US" sz="2000" dirty="0" smtClean="0">
              <a:latin typeface="微软雅黑" panose="020B0503020204020204" charset="-122"/>
              <a:ea typeface="微软雅黑" panose="020B0503020204020204" charset="-122"/>
            </a:rPr>
            <a:t> </a:t>
          </a:r>
          <a:r>
            <a:rPr lang="en-US" altLang="en-US" sz="2000" dirty="0" smtClean="0">
              <a:latin typeface="微软雅黑" panose="020B0503020204020204" charset="-122"/>
              <a:ea typeface="微软雅黑" panose="020B0503020204020204" charset="-122"/>
            </a:rPr>
            <a:t>1789</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法国颁布</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人权宣言</a:t>
          </a:r>
          <a:r>
            <a:rPr lang="en-US" altLang="zh-CN" sz="2000" dirty="0" smtClean="0">
              <a:solidFill>
                <a:srgbClr val="FF0000"/>
              </a:solidFill>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，体现了反对封建专制和封建等级制度的要求</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成为资产阶级革命的旗帜</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维护了资产阶级的利益</a:t>
          </a:r>
          <a:r>
            <a:rPr lang="en-US" altLang="en-US" sz="2000" dirty="0" smtClean="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dgm:t>
    </dgm:pt>
    <dgm:pt modelId="{C83D1F54-0CCC-40D7-B1DF-2AD37B3986D4}" cxnId="{F58A54BE-1652-4E96-9900-F21C08E5447F}" type="parTrans">
      <dgm:prSet/>
      <dgm:spPr/>
      <dgm:t>
        <a:bodyPr/>
        <a:lstStyle/>
        <a:p>
          <a:endParaRPr lang="zh-CN" altLang="en-US"/>
        </a:p>
      </dgm:t>
    </dgm:pt>
    <dgm:pt modelId="{CC4F09B4-3305-433E-96BC-EBFAF9D3C754}" cxnId="{F58A54BE-1652-4E96-9900-F21C08E5447F}" type="sibTrans">
      <dgm:prSet/>
      <dgm:spPr/>
      <dgm:t>
        <a:bodyPr/>
        <a:lstStyle/>
        <a:p>
          <a:endParaRPr lang="zh-CN" altLang="en-US"/>
        </a:p>
      </dgm:t>
    </dgm:pt>
    <dgm:pt modelId="{9F5AED64-D8DD-4041-8975-AE8A65A1CC63}">
      <dgm:prSet phldrT="[文本]" custT="1"/>
      <dgm:spPr/>
      <dgm:t>
        <a:bodyPr/>
        <a:lstStyle/>
        <a:p>
          <a:pPr>
            <a:spcAft>
              <a:spcPct val="15000"/>
            </a:spcAft>
          </a:pPr>
          <a:r>
            <a:rPr lang="en-US" altLang="en-US" sz="2000" dirty="0" smtClean="0">
              <a:latin typeface="微软雅黑" panose="020B0503020204020204" charset="-122"/>
              <a:ea typeface="微软雅黑" panose="020B0503020204020204" charset="-122"/>
            </a:rPr>
            <a:t>1804</a:t>
          </a:r>
          <a:r>
            <a:rPr lang="zh-CN" altLang="en-US" sz="2000" dirty="0" smtClean="0">
              <a:latin typeface="微软雅黑" panose="020B0503020204020204" charset="-122"/>
              <a:ea typeface="微软雅黑" panose="020B0503020204020204" charset="-122"/>
            </a:rPr>
            <a:t>年颁布的</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拿破仑法典</a:t>
          </a:r>
          <a:r>
            <a:rPr lang="en-US" altLang="zh-CN" sz="2000" dirty="0" smtClean="0">
              <a:solidFill>
                <a:srgbClr val="FF0000"/>
              </a:solidFill>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维护了法国大革命的成果</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确立了资本主义社会的立法规范。</a:t>
          </a:r>
          <a:endParaRPr lang="zh-CN" altLang="en-US" sz="2000" dirty="0">
            <a:latin typeface="微软雅黑" panose="020B0503020204020204" charset="-122"/>
            <a:ea typeface="微软雅黑" panose="020B0503020204020204" charset="-122"/>
          </a:endParaRPr>
        </a:p>
      </dgm:t>
    </dgm:pt>
    <dgm:pt modelId="{067EEF05-43B4-4453-AB19-CF7C4DABF8E5}" cxnId="{AD8AE75D-4879-4E62-8817-4B46D8E90CC6}" type="parTrans">
      <dgm:prSet/>
      <dgm:spPr/>
      <dgm:t>
        <a:bodyPr/>
        <a:lstStyle/>
        <a:p>
          <a:endParaRPr lang="zh-CN" altLang="en-US"/>
        </a:p>
      </dgm:t>
    </dgm:pt>
    <dgm:pt modelId="{C303754E-971F-4274-98EF-500BA3C079EC}" cxnId="{AD8AE75D-4879-4E62-8817-4B46D8E90CC6}" type="sibTrans">
      <dgm:prSet/>
      <dgm:spPr/>
      <dgm:t>
        <a:bodyPr/>
        <a:lstStyle/>
        <a:p>
          <a:endParaRPr lang="zh-CN" altLang="en-US"/>
        </a:p>
      </dgm:t>
    </dgm:pt>
    <dgm:pt modelId="{9ED1CD5B-1A3B-46EC-A4C2-0DD04FAE517E}" type="pres">
      <dgm:prSet presAssocID="{9819E26B-20BD-4F2B-8965-09FF7B8EDC23}" presName="linear" presStyleCnt="0">
        <dgm:presLayoutVars>
          <dgm:dir/>
          <dgm:resizeHandles val="exact"/>
        </dgm:presLayoutVars>
      </dgm:prSet>
      <dgm:spPr/>
      <dgm:t>
        <a:bodyPr/>
        <a:lstStyle/>
        <a:p>
          <a:endParaRPr lang="zh-CN" altLang="en-US"/>
        </a:p>
      </dgm:t>
    </dgm:pt>
    <dgm:pt modelId="{0F4C5EEE-C160-4464-935E-C1DF0A65CFB0}" type="pres">
      <dgm:prSet presAssocID="{765E516A-7498-4B6D-A6EF-18F19365E182}" presName="comp" presStyleCnt="0"/>
      <dgm:spPr/>
    </dgm:pt>
    <dgm:pt modelId="{D66E2BE2-A4F6-4B90-B527-D003FDE29C59}" type="pres">
      <dgm:prSet presAssocID="{765E516A-7498-4B6D-A6EF-18F19365E182}" presName="box" presStyleLbl="node1" presStyleIdx="0" presStyleCnt="2" custScaleY="45473" custLinFactNeighborX="821" custLinFactNeighborY="318"/>
      <dgm:spPr/>
      <dgm:t>
        <a:bodyPr/>
        <a:lstStyle/>
        <a:p>
          <a:endParaRPr lang="zh-CN" altLang="en-US"/>
        </a:p>
      </dgm:t>
    </dgm:pt>
    <dgm:pt modelId="{A713ED39-5C93-4321-9F8F-8B67732EB44F}" type="pres">
      <dgm:prSet presAssocID="{765E516A-7498-4B6D-A6EF-18F19365E182}" presName="img" presStyleLbl="fgImgPlace1" presStyleIdx="0" presStyleCnt="2" custScaleX="86760" custScaleY="48385" custLinFactNeighborX="-13140" custLinFactNeighborY="564"/>
      <dgm:spPr>
        <a:blipFill rotWithShape="1">
          <a:blip xmlns:r="http://schemas.openxmlformats.org/officeDocument/2006/relationships" r:embed="rId1"/>
          <a:stretch>
            <a:fillRect/>
          </a:stretch>
        </a:blipFill>
      </dgm:spPr>
      <dgm:t>
        <a:bodyPr/>
        <a:lstStyle/>
        <a:p>
          <a:endParaRPr lang="zh-CN" altLang="en-US"/>
        </a:p>
      </dgm:t>
    </dgm:pt>
    <dgm:pt modelId="{7842C1DB-9451-4A16-A04E-6981C45BEA83}" type="pres">
      <dgm:prSet presAssocID="{765E516A-7498-4B6D-A6EF-18F19365E182}" presName="text" presStyleLbl="node1" presStyleIdx="0" presStyleCnt="2">
        <dgm:presLayoutVars>
          <dgm:bulletEnabled val="1"/>
        </dgm:presLayoutVars>
      </dgm:prSet>
      <dgm:spPr/>
      <dgm:t>
        <a:bodyPr/>
        <a:lstStyle/>
        <a:p>
          <a:endParaRPr lang="zh-CN" altLang="en-US"/>
        </a:p>
      </dgm:t>
    </dgm:pt>
    <dgm:pt modelId="{7DC70843-576F-4454-9512-8D714662DE3B}" type="pres">
      <dgm:prSet presAssocID="{165FE952-98E9-4DB3-8142-4DCF8C233C32}" presName="spacer" presStyleCnt="0"/>
      <dgm:spPr/>
      <dgm:t>
        <a:bodyPr/>
        <a:lstStyle/>
        <a:p>
          <a:endParaRPr lang="zh-CN" altLang="en-US"/>
        </a:p>
      </dgm:t>
    </dgm:pt>
    <dgm:pt modelId="{E9592AA0-0744-4173-A21D-3046E6B682FC}" type="pres">
      <dgm:prSet presAssocID="{6750AB77-6BB0-4658-92F4-9ACA8EEEABFF}" presName="comp" presStyleCnt="0"/>
      <dgm:spPr/>
    </dgm:pt>
    <dgm:pt modelId="{445FB919-6486-4CA5-B65D-7444D4A64DCB}" type="pres">
      <dgm:prSet presAssocID="{6750AB77-6BB0-4658-92F4-9ACA8EEEABFF}" presName="box" presStyleLbl="node1" presStyleIdx="1" presStyleCnt="2" custScaleY="67141" custLinFactNeighborX="586" custLinFactNeighborY="2004"/>
      <dgm:spPr/>
      <dgm:t>
        <a:bodyPr/>
        <a:lstStyle/>
        <a:p>
          <a:endParaRPr lang="zh-CN" altLang="en-US"/>
        </a:p>
      </dgm:t>
    </dgm:pt>
    <dgm:pt modelId="{3C71D1D3-91E0-4552-A2A4-06AE7BC2E7F8}" type="pres">
      <dgm:prSet presAssocID="{6750AB77-6BB0-4658-92F4-9ACA8EEEABFF}" presName="img" presStyleLbl="fgImgPlace1" presStyleIdx="1" presStyleCnt="2" custScaleX="109696" custScaleY="56989" custLinFactNeighborX="-4516" custLinFactNeighborY="3253"/>
      <dgm:spPr>
        <a:blipFill rotWithShape="1">
          <a:blip xmlns:r="http://schemas.openxmlformats.org/officeDocument/2006/relationships" r:embed="rId2"/>
          <a:stretch>
            <a:fillRect/>
          </a:stretch>
        </a:blipFill>
      </dgm:spPr>
      <dgm:t>
        <a:bodyPr/>
        <a:lstStyle/>
        <a:p>
          <a:endParaRPr lang="zh-CN" altLang="en-US"/>
        </a:p>
      </dgm:t>
    </dgm:pt>
    <dgm:pt modelId="{D147FFDD-29FE-42DA-BB0E-30FE809AE000}" type="pres">
      <dgm:prSet presAssocID="{6750AB77-6BB0-4658-92F4-9ACA8EEEABFF}" presName="text" presStyleLbl="node1" presStyleIdx="1" presStyleCnt="2">
        <dgm:presLayoutVars>
          <dgm:bulletEnabled val="1"/>
        </dgm:presLayoutVars>
      </dgm:prSet>
      <dgm:spPr/>
      <dgm:t>
        <a:bodyPr/>
        <a:lstStyle/>
        <a:p>
          <a:endParaRPr lang="zh-CN" altLang="en-US"/>
        </a:p>
      </dgm:t>
    </dgm:pt>
  </dgm:ptLst>
  <dgm:cxnLst>
    <dgm:cxn modelId="{AD8AE75D-4879-4E62-8817-4B46D8E90CC6}" srcId="{6750AB77-6BB0-4658-92F4-9ACA8EEEABFF}" destId="{9F5AED64-D8DD-4041-8975-AE8A65A1CC63}" srcOrd="1" destOrd="0" parTransId="{067EEF05-43B4-4453-AB19-CF7C4DABF8E5}" sibTransId="{C303754E-971F-4274-98EF-500BA3C079EC}"/>
    <dgm:cxn modelId="{4FE0C90E-D6E3-4E12-9DC4-8BD8C4986B1C}" type="presOf" srcId="{F0C76D51-D9AB-4D08-AD83-79A609B5F412}" destId="{7842C1DB-9451-4A16-A04E-6981C45BEA83}" srcOrd="1" destOrd="1" presId="urn:microsoft.com/office/officeart/2005/8/layout/vList4"/>
    <dgm:cxn modelId="{E92477A1-C0ED-46BD-9315-648E86311CE0}" type="presOf" srcId="{9F5AED64-D8DD-4041-8975-AE8A65A1CC63}" destId="{445FB919-6486-4CA5-B65D-7444D4A64DCB}" srcOrd="0" destOrd="2" presId="urn:microsoft.com/office/officeart/2005/8/layout/vList4"/>
    <dgm:cxn modelId="{B556D273-2903-46A5-B60C-0D7B078C616F}" type="presOf" srcId="{2A8DCE0A-FF08-4171-86F3-6D87D4E9EDFF}" destId="{445FB919-6486-4CA5-B65D-7444D4A64DCB}" srcOrd="0" destOrd="1" presId="urn:microsoft.com/office/officeart/2005/8/layout/vList4"/>
    <dgm:cxn modelId="{50757472-FCC5-4116-A327-D3DBF23FF65C}" type="presOf" srcId="{765E516A-7498-4B6D-A6EF-18F19365E182}" destId="{7842C1DB-9451-4A16-A04E-6981C45BEA83}" srcOrd="1" destOrd="0" presId="urn:microsoft.com/office/officeart/2005/8/layout/vList4"/>
    <dgm:cxn modelId="{70BF59EB-AD5F-4169-913B-D32A21F8F6DB}" type="presOf" srcId="{9F5AED64-D8DD-4041-8975-AE8A65A1CC63}" destId="{D147FFDD-29FE-42DA-BB0E-30FE809AE000}" srcOrd="1" destOrd="2" presId="urn:microsoft.com/office/officeart/2005/8/layout/vList4"/>
    <dgm:cxn modelId="{22446DEC-4E61-40FB-9743-5AB552C910BA}" srcId="{9819E26B-20BD-4F2B-8965-09FF7B8EDC23}" destId="{6750AB77-6BB0-4658-92F4-9ACA8EEEABFF}" srcOrd="1" destOrd="0" parTransId="{9141B305-F76B-4E56-8EEB-9BDB66D46310}" sibTransId="{F613F3B2-077C-456A-895A-37D8DCCB9EAB}"/>
    <dgm:cxn modelId="{72E0FC44-1520-4969-8B89-7128A3EFE80D}" type="presOf" srcId="{F0C76D51-D9AB-4D08-AD83-79A609B5F412}" destId="{D66E2BE2-A4F6-4B90-B527-D003FDE29C59}" srcOrd="0" destOrd="1" presId="urn:microsoft.com/office/officeart/2005/8/layout/vList4"/>
    <dgm:cxn modelId="{A1E013C1-B28A-444A-BDDD-663E9D18EE24}" type="presOf" srcId="{6750AB77-6BB0-4658-92F4-9ACA8EEEABFF}" destId="{445FB919-6486-4CA5-B65D-7444D4A64DCB}" srcOrd="0" destOrd="0" presId="urn:microsoft.com/office/officeart/2005/8/layout/vList4"/>
    <dgm:cxn modelId="{7788435C-0553-44E9-A626-43CC7D327BAA}" type="presOf" srcId="{9819E26B-20BD-4F2B-8965-09FF7B8EDC23}" destId="{9ED1CD5B-1A3B-46EC-A4C2-0DD04FAE517E}" srcOrd="0" destOrd="0" presId="urn:microsoft.com/office/officeart/2005/8/layout/vList4"/>
    <dgm:cxn modelId="{D7F9A789-7164-41B5-BE4E-A13B8E937593}" srcId="{765E516A-7498-4B6D-A6EF-18F19365E182}" destId="{F0C76D51-D9AB-4D08-AD83-79A609B5F412}" srcOrd="0" destOrd="0" parTransId="{FA2F954C-E167-4443-B91A-B968D4A9ABD1}" sibTransId="{C80F8268-DB31-4DF3-B56A-8AAAD1354CEA}"/>
    <dgm:cxn modelId="{F736DAA2-82F3-4F4D-8007-AA3DF6EF7440}" type="presOf" srcId="{6750AB77-6BB0-4658-92F4-9ACA8EEEABFF}" destId="{D147FFDD-29FE-42DA-BB0E-30FE809AE000}" srcOrd="1" destOrd="0" presId="urn:microsoft.com/office/officeart/2005/8/layout/vList4"/>
    <dgm:cxn modelId="{AEE74854-C1FD-41C6-ACCE-3A12744121EC}" type="presOf" srcId="{765E516A-7498-4B6D-A6EF-18F19365E182}" destId="{D66E2BE2-A4F6-4B90-B527-D003FDE29C59}" srcOrd="0" destOrd="0" presId="urn:microsoft.com/office/officeart/2005/8/layout/vList4"/>
    <dgm:cxn modelId="{F58A54BE-1652-4E96-9900-F21C08E5447F}" srcId="{6750AB77-6BB0-4658-92F4-9ACA8EEEABFF}" destId="{2A8DCE0A-FF08-4171-86F3-6D87D4E9EDFF}" srcOrd="0" destOrd="0" parTransId="{C83D1F54-0CCC-40D7-B1DF-2AD37B3986D4}" sibTransId="{CC4F09B4-3305-433E-96BC-EBFAF9D3C754}"/>
    <dgm:cxn modelId="{A94BE09D-F645-4207-BBD8-59CF05F4E1F7}" type="presOf" srcId="{2A8DCE0A-FF08-4171-86F3-6D87D4E9EDFF}" destId="{D147FFDD-29FE-42DA-BB0E-30FE809AE000}" srcOrd="1" destOrd="1" presId="urn:microsoft.com/office/officeart/2005/8/layout/vList4"/>
    <dgm:cxn modelId="{87E7EABB-D51C-40A8-AFBB-66418242321E}" srcId="{9819E26B-20BD-4F2B-8965-09FF7B8EDC23}" destId="{765E516A-7498-4B6D-A6EF-18F19365E182}" srcOrd="0" destOrd="0" parTransId="{134D3361-6F09-4518-82C6-0AF25484B346}" sibTransId="{165FE952-98E9-4DB3-8142-4DCF8C233C32}"/>
    <dgm:cxn modelId="{191E1B12-9BE8-4F14-9D11-4142D89DFCA7}" type="presParOf" srcId="{9ED1CD5B-1A3B-46EC-A4C2-0DD04FAE517E}" destId="{0F4C5EEE-C160-4464-935E-C1DF0A65CFB0}" srcOrd="0" destOrd="0" presId="urn:microsoft.com/office/officeart/2005/8/layout/vList4"/>
    <dgm:cxn modelId="{7DF8EC87-12C1-40CC-849F-3B001305897E}" type="presParOf" srcId="{0F4C5EEE-C160-4464-935E-C1DF0A65CFB0}" destId="{D66E2BE2-A4F6-4B90-B527-D003FDE29C59}" srcOrd="0" destOrd="0" presId="urn:microsoft.com/office/officeart/2005/8/layout/vList4"/>
    <dgm:cxn modelId="{A54C3A55-CF73-4DF5-AEF6-C6B452F4891A}" type="presParOf" srcId="{0F4C5EEE-C160-4464-935E-C1DF0A65CFB0}" destId="{A713ED39-5C93-4321-9F8F-8B67732EB44F}" srcOrd="1" destOrd="0" presId="urn:microsoft.com/office/officeart/2005/8/layout/vList4"/>
    <dgm:cxn modelId="{E2C3F704-7493-442B-B570-DDEE69B1A21B}" type="presParOf" srcId="{0F4C5EEE-C160-4464-935E-C1DF0A65CFB0}" destId="{7842C1DB-9451-4A16-A04E-6981C45BEA83}" srcOrd="2" destOrd="0" presId="urn:microsoft.com/office/officeart/2005/8/layout/vList4"/>
    <dgm:cxn modelId="{8620884F-745B-4A8F-AD06-79FC24D687BC}" type="presParOf" srcId="{9ED1CD5B-1A3B-46EC-A4C2-0DD04FAE517E}" destId="{7DC70843-576F-4454-9512-8D714662DE3B}" srcOrd="1" destOrd="0" presId="urn:microsoft.com/office/officeart/2005/8/layout/vList4"/>
    <dgm:cxn modelId="{F570698B-D4EA-447C-A73C-062E56BD5AA6}" type="presParOf" srcId="{9ED1CD5B-1A3B-46EC-A4C2-0DD04FAE517E}" destId="{E9592AA0-0744-4173-A21D-3046E6B682FC}" srcOrd="2" destOrd="0" presId="urn:microsoft.com/office/officeart/2005/8/layout/vList4"/>
    <dgm:cxn modelId="{8BF7395D-9A84-45ED-830B-56E6F68701B1}" type="presParOf" srcId="{E9592AA0-0744-4173-A21D-3046E6B682FC}" destId="{445FB919-6486-4CA5-B65D-7444D4A64DCB}" srcOrd="0" destOrd="0" presId="urn:microsoft.com/office/officeart/2005/8/layout/vList4"/>
    <dgm:cxn modelId="{C1ADF93A-905C-4E52-8E88-C84A90D022D5}" type="presParOf" srcId="{E9592AA0-0744-4173-A21D-3046E6B682FC}" destId="{3C71D1D3-91E0-4552-A2A4-06AE7BC2E7F8}" srcOrd="1" destOrd="0" presId="urn:microsoft.com/office/officeart/2005/8/layout/vList4"/>
    <dgm:cxn modelId="{29A6708D-98BA-4AD6-8E2A-B3C7D377A647}" type="presParOf" srcId="{E9592AA0-0744-4173-A21D-3046E6B682FC}" destId="{D147FFDD-29FE-42DA-BB0E-30FE809AE000}"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19E26B-20BD-4F2B-8965-09FF7B8EDC23}" type="doc">
      <dgm:prSet loTypeId="urn:microsoft.com/office/officeart/2005/8/layout/vList4" loCatId="list" qsTypeId="urn:microsoft.com/office/officeart/2005/8/quickstyle/simple1#6" qsCatId="simple" csTypeId="urn:microsoft.com/office/officeart/2005/8/colors/accent0_3#5" csCatId="mainScheme" phldr="1"/>
      <dgm:spPr/>
      <dgm:t>
        <a:bodyPr/>
        <a:lstStyle/>
        <a:p>
          <a:endParaRPr lang="zh-CN" altLang="en-US"/>
        </a:p>
      </dgm:t>
    </dgm:pt>
    <dgm:pt modelId="{AD60B290-A466-417E-ACCA-B84B3ED27CDF}">
      <dgm:prSet phldrT="[文本]" custT="1"/>
      <dgm:spPr/>
      <dgm:t>
        <a:bodyPr/>
        <a:lstStyle/>
        <a:p>
          <a:r>
            <a:rPr lang="zh-CN" altLang="en-US" sz="2400" b="1" dirty="0" smtClean="0">
              <a:solidFill>
                <a:srgbClr val="FF0000"/>
              </a:solidFill>
              <a:latin typeface="微软雅黑" panose="020B0503020204020204" charset="-122"/>
              <a:ea typeface="微软雅黑" panose="020B0503020204020204" charset="-122"/>
            </a:rPr>
            <a:t>俄国</a:t>
          </a:r>
          <a:endParaRPr lang="zh-CN" altLang="en-US" sz="2400" b="1" dirty="0">
            <a:solidFill>
              <a:srgbClr val="FF0000"/>
            </a:solidFill>
            <a:latin typeface="微软雅黑" panose="020B0503020204020204" charset="-122"/>
            <a:ea typeface="微软雅黑" panose="020B0503020204020204" charset="-122"/>
          </a:endParaRPr>
        </a:p>
      </dgm:t>
    </dgm:pt>
    <dgm:pt modelId="{D5674FF0-58F8-494C-AF8A-AAB09ED64FF2}" cxnId="{2EFADC55-E4A0-4F25-A766-8544C7DD5C88}" type="parTrans">
      <dgm:prSet/>
      <dgm:spPr/>
      <dgm:t>
        <a:bodyPr/>
        <a:lstStyle/>
        <a:p>
          <a:endParaRPr lang="zh-CN" altLang="en-US" sz="2000">
            <a:latin typeface="微软雅黑" panose="020B0503020204020204" charset="-122"/>
            <a:ea typeface="微软雅黑" panose="020B0503020204020204" charset="-122"/>
          </a:endParaRPr>
        </a:p>
      </dgm:t>
    </dgm:pt>
    <dgm:pt modelId="{B2EB4F5A-813F-4152-B198-45F9D7294387}" cxnId="{2EFADC55-E4A0-4F25-A766-8544C7DD5C88}" type="sibTrans">
      <dgm:prSet/>
      <dgm:spPr/>
      <dgm:t>
        <a:bodyPr/>
        <a:lstStyle/>
        <a:p>
          <a:endParaRPr lang="zh-CN" altLang="en-US" sz="2000">
            <a:latin typeface="微软雅黑" panose="020B0503020204020204" charset="-122"/>
            <a:ea typeface="微软雅黑" panose="020B0503020204020204" charset="-122"/>
          </a:endParaRPr>
        </a:p>
      </dgm:t>
    </dgm:pt>
    <dgm:pt modelId="{0D1EF7B0-4670-4403-9A1F-9891D70DF93A}">
      <dgm:prSet phldrT="[文本]" custT="1"/>
      <dgm:spPr/>
      <dgm:t>
        <a:bodyPr/>
        <a:lstStyle/>
        <a:p>
          <a:r>
            <a:rPr lang="en-US" altLang="en-US" sz="2000" dirty="0" smtClean="0">
              <a:latin typeface="微软雅黑" panose="020B0503020204020204" charset="-122"/>
              <a:ea typeface="微软雅黑" panose="020B0503020204020204" charset="-122"/>
            </a:rPr>
            <a:t>1861</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沙皇亚历山大二世颁布了</a:t>
          </a:r>
          <a:r>
            <a:rPr lang="zh-CN" altLang="en-US" sz="2000" dirty="0" smtClean="0">
              <a:solidFill>
                <a:srgbClr val="FF0000"/>
              </a:solidFill>
              <a:latin typeface="微软雅黑" panose="020B0503020204020204" charset="-122"/>
              <a:ea typeface="微软雅黑" panose="020B0503020204020204" charset="-122"/>
            </a:rPr>
            <a:t>废除农奴制</a:t>
          </a:r>
          <a:r>
            <a:rPr lang="zh-CN" altLang="en-US" sz="2000" dirty="0" smtClean="0">
              <a:latin typeface="微软雅黑" panose="020B0503020204020204" charset="-122"/>
              <a:ea typeface="微软雅黑" panose="020B0503020204020204" charset="-122"/>
            </a:rPr>
            <a:t>的法令。法令规定</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农奴获得人身自由，可以改变身份，自由转换职业</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农奴在获得解放的同时</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可以获得一份土地</a:t>
          </a:r>
          <a:r>
            <a:rPr lang="en-US" altLang="en-US" sz="2000" dirty="0" smtClean="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但是必须出钱赎买</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所出的价钱高出当时的地价。</a:t>
          </a:r>
          <a:endParaRPr lang="zh-CN" altLang="en-US" sz="2000" dirty="0">
            <a:latin typeface="微软雅黑" panose="020B0503020204020204" charset="-122"/>
            <a:ea typeface="微软雅黑" panose="020B0503020204020204" charset="-122"/>
          </a:endParaRPr>
        </a:p>
      </dgm:t>
    </dgm:pt>
    <dgm:pt modelId="{9300453D-8077-4CC0-84AF-20018D4947EA}" cxnId="{25642FCD-C101-4655-9B43-4195BF078906}" type="parTrans">
      <dgm:prSet/>
      <dgm:spPr/>
      <dgm:t>
        <a:bodyPr/>
        <a:lstStyle/>
        <a:p>
          <a:endParaRPr lang="zh-CN" altLang="en-US" sz="2000">
            <a:latin typeface="微软雅黑" panose="020B0503020204020204" charset="-122"/>
            <a:ea typeface="微软雅黑" panose="020B0503020204020204" charset="-122"/>
          </a:endParaRPr>
        </a:p>
      </dgm:t>
    </dgm:pt>
    <dgm:pt modelId="{415673B6-E5F3-4570-B47E-886A78022166}" cxnId="{25642FCD-C101-4655-9B43-4195BF078906}" type="sibTrans">
      <dgm:prSet/>
      <dgm:spPr/>
      <dgm:t>
        <a:bodyPr/>
        <a:lstStyle/>
        <a:p>
          <a:endParaRPr lang="zh-CN" altLang="en-US" sz="2000">
            <a:latin typeface="微软雅黑" panose="020B0503020204020204" charset="-122"/>
            <a:ea typeface="微软雅黑" panose="020B0503020204020204" charset="-122"/>
          </a:endParaRPr>
        </a:p>
      </dgm:t>
    </dgm:pt>
    <dgm:pt modelId="{235CDBD2-4CFA-4B06-B69E-4BDE68D77188}">
      <dgm:prSet custT="1"/>
      <dgm:spPr/>
      <dgm:t>
        <a:bodyPr/>
        <a:lstStyle/>
        <a:p>
          <a:r>
            <a:rPr lang="zh-CN" altLang="en-US" sz="2400" b="1" dirty="0" smtClean="0">
              <a:solidFill>
                <a:srgbClr val="FF0000"/>
              </a:solidFill>
              <a:latin typeface="微软雅黑" panose="020B0503020204020204" charset="-122"/>
              <a:ea typeface="微软雅黑" panose="020B0503020204020204" charset="-122"/>
            </a:rPr>
            <a:t>美国</a:t>
          </a:r>
          <a:endParaRPr lang="zh-CN" altLang="en-US" sz="2400" b="1" dirty="0">
            <a:solidFill>
              <a:srgbClr val="FF0000"/>
            </a:solidFill>
            <a:latin typeface="微软雅黑" panose="020B0503020204020204" charset="-122"/>
            <a:ea typeface="微软雅黑" panose="020B0503020204020204" charset="-122"/>
          </a:endParaRPr>
        </a:p>
      </dgm:t>
    </dgm:pt>
    <dgm:pt modelId="{D3A602DE-8F70-4C11-9F33-5A8878CB73DD}" cxnId="{3F3411AA-46BC-4D55-93D6-CA052C6A832B}" type="parTrans">
      <dgm:prSet/>
      <dgm:spPr/>
      <dgm:t>
        <a:bodyPr/>
        <a:lstStyle/>
        <a:p>
          <a:endParaRPr lang="zh-CN" altLang="en-US" sz="2000">
            <a:latin typeface="微软雅黑" panose="020B0503020204020204" charset="-122"/>
            <a:ea typeface="微软雅黑" panose="020B0503020204020204" charset="-122"/>
          </a:endParaRPr>
        </a:p>
      </dgm:t>
    </dgm:pt>
    <dgm:pt modelId="{180E9544-2155-4B57-9D26-555EEECB8194}" cxnId="{3F3411AA-46BC-4D55-93D6-CA052C6A832B}" type="sibTrans">
      <dgm:prSet/>
      <dgm:spPr/>
      <dgm:t>
        <a:bodyPr/>
        <a:lstStyle/>
        <a:p>
          <a:endParaRPr lang="zh-CN" altLang="en-US" sz="2000">
            <a:latin typeface="微软雅黑" panose="020B0503020204020204" charset="-122"/>
            <a:ea typeface="微软雅黑" panose="020B0503020204020204" charset="-122"/>
          </a:endParaRPr>
        </a:p>
      </dgm:t>
    </dgm:pt>
    <dgm:pt modelId="{4450CA84-2F83-4BFE-A868-F84E1E36F169}">
      <dgm:prSet custT="1"/>
      <dgm:spPr/>
      <dgm:t>
        <a:bodyPr/>
        <a:lstStyle/>
        <a:p>
          <a:r>
            <a:rPr lang="zh-CN" altLang="en-US" sz="2000" dirty="0" smtClean="0">
              <a:latin typeface="微软雅黑" panose="020B0503020204020204" charset="-122"/>
              <a:ea typeface="微软雅黑" panose="020B0503020204020204" charset="-122"/>
            </a:rPr>
            <a:t> </a:t>
          </a:r>
          <a:r>
            <a:rPr lang="en-US" altLang="en-US" sz="2000" dirty="0" smtClean="0">
              <a:latin typeface="微软雅黑" panose="020B0503020204020204" charset="-122"/>
              <a:ea typeface="微软雅黑" panose="020B0503020204020204" charset="-122"/>
            </a:rPr>
            <a:t>1. 1776 </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北美大陆会议发表</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独立宣言</a:t>
          </a:r>
          <a:r>
            <a:rPr lang="en-US" altLang="en-US" sz="2000" dirty="0" smtClean="0">
              <a:solidFill>
                <a:srgbClr val="FF0000"/>
              </a:solidFill>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宣告了美利坚合众国的诞生</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美国</a:t>
          </a:r>
          <a:r>
            <a:rPr lang="en-US" altLang="en-US" sz="2000" dirty="0" smtClean="0">
              <a:latin typeface="微软雅黑" panose="020B0503020204020204" charset="-122"/>
              <a:ea typeface="微软雅黑" panose="020B0503020204020204" charset="-122"/>
            </a:rPr>
            <a:t>1787</a:t>
          </a:r>
          <a:r>
            <a:rPr lang="zh-CN" altLang="en-US" sz="2000" dirty="0" smtClean="0">
              <a:latin typeface="微软雅黑" panose="020B0503020204020204" charset="-122"/>
              <a:ea typeface="微软雅黑" panose="020B0503020204020204" charset="-122"/>
            </a:rPr>
            <a:t>年宪法确立三权分立的民主原则，建立起联邦制、共和制的国家，建立了比较民主的资产阶级共和政体</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有利于美国资本主义的发展。</a:t>
          </a:r>
          <a:endParaRPr lang="zh-CN" altLang="en-US" sz="2000" dirty="0">
            <a:latin typeface="微软雅黑" panose="020B0503020204020204" charset="-122"/>
            <a:ea typeface="微软雅黑" panose="020B0503020204020204" charset="-122"/>
          </a:endParaRPr>
        </a:p>
      </dgm:t>
    </dgm:pt>
    <dgm:pt modelId="{EF08F739-8FB8-40E9-A9ED-F106D8718CF7}" cxnId="{9F6BFCCF-D3B4-4690-AFF9-E1EBD909AA02}" type="parTrans">
      <dgm:prSet/>
      <dgm:spPr/>
      <dgm:t>
        <a:bodyPr/>
        <a:lstStyle/>
        <a:p>
          <a:endParaRPr lang="zh-CN" altLang="en-US" sz="2000">
            <a:latin typeface="微软雅黑" panose="020B0503020204020204" charset="-122"/>
            <a:ea typeface="微软雅黑" panose="020B0503020204020204" charset="-122"/>
          </a:endParaRPr>
        </a:p>
      </dgm:t>
    </dgm:pt>
    <dgm:pt modelId="{990A03D8-F236-480E-962E-1000EDDCD796}" cxnId="{9F6BFCCF-D3B4-4690-AFF9-E1EBD909AA02}" type="sibTrans">
      <dgm:prSet/>
      <dgm:spPr/>
      <dgm:t>
        <a:bodyPr/>
        <a:lstStyle/>
        <a:p>
          <a:endParaRPr lang="zh-CN" altLang="en-US" sz="2000">
            <a:latin typeface="微软雅黑" panose="020B0503020204020204" charset="-122"/>
            <a:ea typeface="微软雅黑" panose="020B0503020204020204" charset="-122"/>
          </a:endParaRPr>
        </a:p>
      </dgm:t>
    </dgm:pt>
    <dgm:pt modelId="{6FC27F05-04C6-47D8-A3DD-8641515215F3}">
      <dgm:prSet custT="1"/>
      <dgm:spPr/>
      <dgm:t>
        <a:bodyPr/>
        <a:lstStyle/>
        <a:p>
          <a:r>
            <a:rPr lang="en-US" altLang="en-US" sz="2000" dirty="0" smtClean="0">
              <a:latin typeface="微软雅黑" panose="020B0503020204020204" charset="-122"/>
              <a:ea typeface="微软雅黑" panose="020B0503020204020204" charset="-122"/>
            </a:rPr>
            <a:t>2. 1862</a:t>
          </a:r>
          <a:r>
            <a:rPr lang="zh-CN" altLang="en-US" sz="2000" dirty="0" smtClean="0">
              <a:latin typeface="微软雅黑" panose="020B0503020204020204" charset="-122"/>
              <a:ea typeface="微软雅黑" panose="020B0503020204020204" charset="-122"/>
            </a:rPr>
            <a:t>年</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林肯政府颁布了</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解放黑人奴隶宣言</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，使黑人奴隶获得了人身自由</a:t>
          </a:r>
          <a:r>
            <a:rPr lang="en-US" altLang="en-US"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调动了他们的积极性，推动了南北战争的进程。</a:t>
          </a:r>
          <a:endParaRPr lang="zh-CN" altLang="en-US" sz="2000" dirty="0">
            <a:latin typeface="微软雅黑" panose="020B0503020204020204" charset="-122"/>
            <a:ea typeface="微软雅黑" panose="020B0503020204020204" charset="-122"/>
          </a:endParaRPr>
        </a:p>
      </dgm:t>
    </dgm:pt>
    <dgm:pt modelId="{1993E1EA-D0E2-4712-B9B0-336FE37154B0}" cxnId="{C71D13C6-4C29-48C9-8CED-61A72CBEC0C1}" type="parTrans">
      <dgm:prSet/>
      <dgm:spPr/>
      <dgm:t>
        <a:bodyPr/>
        <a:lstStyle/>
        <a:p>
          <a:endParaRPr lang="zh-CN" altLang="en-US" sz="2000">
            <a:latin typeface="微软雅黑" panose="020B0503020204020204" charset="-122"/>
            <a:ea typeface="微软雅黑" panose="020B0503020204020204" charset="-122"/>
          </a:endParaRPr>
        </a:p>
      </dgm:t>
    </dgm:pt>
    <dgm:pt modelId="{7BE7719C-7551-417C-BCFC-663977B531FD}" cxnId="{C71D13C6-4C29-48C9-8CED-61A72CBEC0C1}" type="sibTrans">
      <dgm:prSet/>
      <dgm:spPr/>
      <dgm:t>
        <a:bodyPr/>
        <a:lstStyle/>
        <a:p>
          <a:endParaRPr lang="zh-CN" altLang="en-US" sz="2000">
            <a:latin typeface="微软雅黑" panose="020B0503020204020204" charset="-122"/>
            <a:ea typeface="微软雅黑" panose="020B0503020204020204" charset="-122"/>
          </a:endParaRPr>
        </a:p>
      </dgm:t>
    </dgm:pt>
    <dgm:pt modelId="{9ED1CD5B-1A3B-46EC-A4C2-0DD04FAE517E}" type="pres">
      <dgm:prSet presAssocID="{9819E26B-20BD-4F2B-8965-09FF7B8EDC23}" presName="linear" presStyleCnt="0">
        <dgm:presLayoutVars>
          <dgm:dir/>
          <dgm:resizeHandles val="exact"/>
        </dgm:presLayoutVars>
      </dgm:prSet>
      <dgm:spPr/>
      <dgm:t>
        <a:bodyPr/>
        <a:lstStyle/>
        <a:p>
          <a:endParaRPr lang="zh-CN" altLang="en-US"/>
        </a:p>
      </dgm:t>
    </dgm:pt>
    <dgm:pt modelId="{0B0A3B53-E9CC-4BF9-A01C-C230A90AC924}" type="pres">
      <dgm:prSet presAssocID="{AD60B290-A466-417E-ACCA-B84B3ED27CDF}" presName="comp" presStyleCnt="0"/>
      <dgm:spPr/>
    </dgm:pt>
    <dgm:pt modelId="{B2174A56-B9E4-454B-B9F6-826FEF163CC6}" type="pres">
      <dgm:prSet presAssocID="{AD60B290-A466-417E-ACCA-B84B3ED27CDF}" presName="box" presStyleLbl="node1" presStyleIdx="0" presStyleCnt="2" custScaleY="88701" custLinFactNeighborY="-1564"/>
      <dgm:spPr/>
      <dgm:t>
        <a:bodyPr/>
        <a:lstStyle/>
        <a:p>
          <a:endParaRPr lang="zh-CN" altLang="en-US"/>
        </a:p>
      </dgm:t>
    </dgm:pt>
    <dgm:pt modelId="{6A2925E2-A534-497D-83F2-6CE5E5C4FBE8}" type="pres">
      <dgm:prSet presAssocID="{AD60B290-A466-417E-ACCA-B84B3ED27CDF}" presName="img" presStyleLbl="fgImgPlace1" presStyleIdx="0" presStyleCnt="2" custScaleX="89315" custScaleY="87703" custLinFactNeighborX="-5604" custLinFactNeighborY="574"/>
      <dgm:spPr>
        <a:blipFill rotWithShape="1">
          <a:blip xmlns:r="http://schemas.openxmlformats.org/officeDocument/2006/relationships" r:embed="rId1"/>
          <a:stretch>
            <a:fillRect/>
          </a:stretch>
        </a:blipFill>
      </dgm:spPr>
      <dgm:t>
        <a:bodyPr/>
        <a:lstStyle/>
        <a:p>
          <a:endParaRPr lang="zh-CN" altLang="en-US"/>
        </a:p>
      </dgm:t>
    </dgm:pt>
    <dgm:pt modelId="{7527AC00-AF5A-456B-AC96-EE696A5625F7}" type="pres">
      <dgm:prSet presAssocID="{AD60B290-A466-417E-ACCA-B84B3ED27CDF}" presName="text" presStyleLbl="node1" presStyleIdx="0" presStyleCnt="2">
        <dgm:presLayoutVars>
          <dgm:bulletEnabled val="1"/>
        </dgm:presLayoutVars>
      </dgm:prSet>
      <dgm:spPr/>
      <dgm:t>
        <a:bodyPr/>
        <a:lstStyle/>
        <a:p>
          <a:endParaRPr lang="zh-CN" altLang="en-US"/>
        </a:p>
      </dgm:t>
    </dgm:pt>
    <dgm:pt modelId="{B5D7DF55-108C-4F07-8450-75E3A6584435}" type="pres">
      <dgm:prSet presAssocID="{B2EB4F5A-813F-4152-B198-45F9D7294387}" presName="spacer" presStyleCnt="0"/>
      <dgm:spPr/>
    </dgm:pt>
    <dgm:pt modelId="{70073EBB-DDC2-469B-B65F-197CAFC62469}" type="pres">
      <dgm:prSet presAssocID="{235CDBD2-4CFA-4B06-B69E-4BDE68D77188}" presName="comp" presStyleCnt="0"/>
      <dgm:spPr/>
    </dgm:pt>
    <dgm:pt modelId="{EDAC532E-43A7-496A-B5FD-1079227EB86F}" type="pres">
      <dgm:prSet presAssocID="{235CDBD2-4CFA-4B06-B69E-4BDE68D77188}" presName="box" presStyleLbl="node1" presStyleIdx="1" presStyleCnt="2" custScaleY="117237"/>
      <dgm:spPr/>
      <dgm:t>
        <a:bodyPr/>
        <a:lstStyle/>
        <a:p>
          <a:endParaRPr lang="zh-CN" altLang="en-US"/>
        </a:p>
      </dgm:t>
    </dgm:pt>
    <dgm:pt modelId="{C978BAC0-893D-456C-AAA5-BE5B3C559258}" type="pres">
      <dgm:prSet presAssocID="{235CDBD2-4CFA-4B06-B69E-4BDE68D77188}" presName="img" presStyleLbl="fgImgPlace1" presStyleIdx="1" presStyleCnt="2" custScaleX="97428" custScaleY="96611" custLinFactNeighborX="-2134" custLinFactNeighborY="185"/>
      <dgm:spPr>
        <a:blipFill rotWithShape="1">
          <a:blip xmlns:r="http://schemas.openxmlformats.org/officeDocument/2006/relationships" r:embed="rId2"/>
          <a:stretch>
            <a:fillRect/>
          </a:stretch>
        </a:blipFill>
      </dgm:spPr>
      <dgm:t>
        <a:bodyPr/>
        <a:lstStyle/>
        <a:p>
          <a:endParaRPr lang="zh-CN" altLang="en-US"/>
        </a:p>
      </dgm:t>
    </dgm:pt>
    <dgm:pt modelId="{8392DD8F-FA8F-4ECD-8F75-C0B6649F8EE4}" type="pres">
      <dgm:prSet presAssocID="{235CDBD2-4CFA-4B06-B69E-4BDE68D77188}" presName="text" presStyleLbl="node1" presStyleIdx="1" presStyleCnt="2">
        <dgm:presLayoutVars>
          <dgm:bulletEnabled val="1"/>
        </dgm:presLayoutVars>
      </dgm:prSet>
      <dgm:spPr/>
      <dgm:t>
        <a:bodyPr/>
        <a:lstStyle/>
        <a:p>
          <a:endParaRPr lang="zh-CN" altLang="en-US"/>
        </a:p>
      </dgm:t>
    </dgm:pt>
  </dgm:ptLst>
  <dgm:cxnLst>
    <dgm:cxn modelId="{25642FCD-C101-4655-9B43-4195BF078906}" srcId="{AD60B290-A466-417E-ACCA-B84B3ED27CDF}" destId="{0D1EF7B0-4670-4403-9A1F-9891D70DF93A}" srcOrd="0" destOrd="0" parTransId="{9300453D-8077-4CC0-84AF-20018D4947EA}" sibTransId="{415673B6-E5F3-4570-B47E-886A78022166}"/>
    <dgm:cxn modelId="{D3B51F29-BFFD-4A6D-AFB9-050D29200CB8}" type="presOf" srcId="{AD60B290-A466-417E-ACCA-B84B3ED27CDF}" destId="{B2174A56-B9E4-454B-B9F6-826FEF163CC6}" srcOrd="0" destOrd="0" presId="urn:microsoft.com/office/officeart/2005/8/layout/vList4"/>
    <dgm:cxn modelId="{06AAF4CD-7E7A-4974-B663-2A6E06D03F47}" type="presOf" srcId="{4450CA84-2F83-4BFE-A868-F84E1E36F169}" destId="{EDAC532E-43A7-496A-B5FD-1079227EB86F}" srcOrd="0" destOrd="1" presId="urn:microsoft.com/office/officeart/2005/8/layout/vList4"/>
    <dgm:cxn modelId="{37C4D459-D42E-4157-965E-C76E38C8251B}" type="presOf" srcId="{4450CA84-2F83-4BFE-A868-F84E1E36F169}" destId="{8392DD8F-FA8F-4ECD-8F75-C0B6649F8EE4}" srcOrd="1" destOrd="1" presId="urn:microsoft.com/office/officeart/2005/8/layout/vList4"/>
    <dgm:cxn modelId="{3F3411AA-46BC-4D55-93D6-CA052C6A832B}" srcId="{9819E26B-20BD-4F2B-8965-09FF7B8EDC23}" destId="{235CDBD2-4CFA-4B06-B69E-4BDE68D77188}" srcOrd="1" destOrd="0" parTransId="{D3A602DE-8F70-4C11-9F33-5A8878CB73DD}" sibTransId="{180E9544-2155-4B57-9D26-555EEECB8194}"/>
    <dgm:cxn modelId="{C71D13C6-4C29-48C9-8CED-61A72CBEC0C1}" srcId="{235CDBD2-4CFA-4B06-B69E-4BDE68D77188}" destId="{6FC27F05-04C6-47D8-A3DD-8641515215F3}" srcOrd="1" destOrd="0" parTransId="{1993E1EA-D0E2-4712-B9B0-336FE37154B0}" sibTransId="{7BE7719C-7551-417C-BCFC-663977B531FD}"/>
    <dgm:cxn modelId="{2EFADC55-E4A0-4F25-A766-8544C7DD5C88}" srcId="{9819E26B-20BD-4F2B-8965-09FF7B8EDC23}" destId="{AD60B290-A466-417E-ACCA-B84B3ED27CDF}" srcOrd="0" destOrd="0" parTransId="{D5674FF0-58F8-494C-AF8A-AAB09ED64FF2}" sibTransId="{B2EB4F5A-813F-4152-B198-45F9D7294387}"/>
    <dgm:cxn modelId="{9F6BFCCF-D3B4-4690-AFF9-E1EBD909AA02}" srcId="{235CDBD2-4CFA-4B06-B69E-4BDE68D77188}" destId="{4450CA84-2F83-4BFE-A868-F84E1E36F169}" srcOrd="0" destOrd="0" parTransId="{EF08F739-8FB8-40E9-A9ED-F106D8718CF7}" sibTransId="{990A03D8-F236-480E-962E-1000EDDCD796}"/>
    <dgm:cxn modelId="{4D9FFEA5-E8F8-412D-AAE4-BD31BF99BBD1}" type="presOf" srcId="{235CDBD2-4CFA-4B06-B69E-4BDE68D77188}" destId="{8392DD8F-FA8F-4ECD-8F75-C0B6649F8EE4}" srcOrd="1" destOrd="0" presId="urn:microsoft.com/office/officeart/2005/8/layout/vList4"/>
    <dgm:cxn modelId="{4D78E132-D136-4058-BD8D-4950ECC68EBB}" type="presOf" srcId="{9819E26B-20BD-4F2B-8965-09FF7B8EDC23}" destId="{9ED1CD5B-1A3B-46EC-A4C2-0DD04FAE517E}" srcOrd="0" destOrd="0" presId="urn:microsoft.com/office/officeart/2005/8/layout/vList4"/>
    <dgm:cxn modelId="{EE2A56A9-FEA6-43C2-B211-81D7F81C7F2C}" type="presOf" srcId="{0D1EF7B0-4670-4403-9A1F-9891D70DF93A}" destId="{B2174A56-B9E4-454B-B9F6-826FEF163CC6}" srcOrd="0" destOrd="1" presId="urn:microsoft.com/office/officeart/2005/8/layout/vList4"/>
    <dgm:cxn modelId="{15F2B0DE-A19E-4135-890B-F530FA16DABE}" type="presOf" srcId="{6FC27F05-04C6-47D8-A3DD-8641515215F3}" destId="{EDAC532E-43A7-496A-B5FD-1079227EB86F}" srcOrd="0" destOrd="2" presId="urn:microsoft.com/office/officeart/2005/8/layout/vList4"/>
    <dgm:cxn modelId="{6FA8EB72-5E43-47E1-82BD-D3FE4EE94CF0}" type="presOf" srcId="{6FC27F05-04C6-47D8-A3DD-8641515215F3}" destId="{8392DD8F-FA8F-4ECD-8F75-C0B6649F8EE4}" srcOrd="1" destOrd="2" presId="urn:microsoft.com/office/officeart/2005/8/layout/vList4"/>
    <dgm:cxn modelId="{C71A973B-7E21-4DFF-81C6-1184C22F9473}" type="presOf" srcId="{AD60B290-A466-417E-ACCA-B84B3ED27CDF}" destId="{7527AC00-AF5A-456B-AC96-EE696A5625F7}" srcOrd="1" destOrd="0" presId="urn:microsoft.com/office/officeart/2005/8/layout/vList4"/>
    <dgm:cxn modelId="{0881C8A1-30D9-4713-8CEA-EB2AFE145024}" type="presOf" srcId="{0D1EF7B0-4670-4403-9A1F-9891D70DF93A}" destId="{7527AC00-AF5A-456B-AC96-EE696A5625F7}" srcOrd="1" destOrd="1" presId="urn:microsoft.com/office/officeart/2005/8/layout/vList4"/>
    <dgm:cxn modelId="{7156CE43-8B6B-4014-AACC-CE83127412D6}" type="presOf" srcId="{235CDBD2-4CFA-4B06-B69E-4BDE68D77188}" destId="{EDAC532E-43A7-496A-B5FD-1079227EB86F}" srcOrd="0" destOrd="0" presId="urn:microsoft.com/office/officeart/2005/8/layout/vList4"/>
    <dgm:cxn modelId="{8E1644DF-5A53-4F4E-B1B2-8611E22BA76A}" type="presParOf" srcId="{9ED1CD5B-1A3B-46EC-A4C2-0DD04FAE517E}" destId="{0B0A3B53-E9CC-4BF9-A01C-C230A90AC924}" srcOrd="0" destOrd="0" presId="urn:microsoft.com/office/officeart/2005/8/layout/vList4"/>
    <dgm:cxn modelId="{B59EE9C7-0844-4EBD-8CC4-F762A62B4958}" type="presParOf" srcId="{0B0A3B53-E9CC-4BF9-A01C-C230A90AC924}" destId="{B2174A56-B9E4-454B-B9F6-826FEF163CC6}" srcOrd="0" destOrd="0" presId="urn:microsoft.com/office/officeart/2005/8/layout/vList4"/>
    <dgm:cxn modelId="{80C3F4EC-DE1A-4789-B89F-DF40F56AFB70}" type="presParOf" srcId="{0B0A3B53-E9CC-4BF9-A01C-C230A90AC924}" destId="{6A2925E2-A534-497D-83F2-6CE5E5C4FBE8}" srcOrd="1" destOrd="0" presId="urn:microsoft.com/office/officeart/2005/8/layout/vList4"/>
    <dgm:cxn modelId="{26563B3F-6065-40B3-80FE-E5DCC11FC7B1}" type="presParOf" srcId="{0B0A3B53-E9CC-4BF9-A01C-C230A90AC924}" destId="{7527AC00-AF5A-456B-AC96-EE696A5625F7}" srcOrd="2" destOrd="0" presId="urn:microsoft.com/office/officeart/2005/8/layout/vList4"/>
    <dgm:cxn modelId="{DF149AFD-23F6-4716-9E53-C1B0A1D45833}" type="presParOf" srcId="{9ED1CD5B-1A3B-46EC-A4C2-0DD04FAE517E}" destId="{B5D7DF55-108C-4F07-8450-75E3A6584435}" srcOrd="1" destOrd="0" presId="urn:microsoft.com/office/officeart/2005/8/layout/vList4"/>
    <dgm:cxn modelId="{15C49FF9-E847-460A-BEAA-E6B54B5C7C87}" type="presParOf" srcId="{9ED1CD5B-1A3B-46EC-A4C2-0DD04FAE517E}" destId="{70073EBB-DDC2-469B-B65F-197CAFC62469}" srcOrd="2" destOrd="0" presId="urn:microsoft.com/office/officeart/2005/8/layout/vList4"/>
    <dgm:cxn modelId="{BCD9E3B0-24F6-456F-A3E6-DA4695E16F81}" type="presParOf" srcId="{70073EBB-DDC2-469B-B65F-197CAFC62469}" destId="{EDAC532E-43A7-496A-B5FD-1079227EB86F}" srcOrd="0" destOrd="0" presId="urn:microsoft.com/office/officeart/2005/8/layout/vList4"/>
    <dgm:cxn modelId="{E3DF6E70-AE75-4DBD-81A3-BC4BC8372187}" type="presParOf" srcId="{70073EBB-DDC2-469B-B65F-197CAFC62469}" destId="{C978BAC0-893D-456C-AAA5-BE5B3C559258}" srcOrd="1" destOrd="0" presId="urn:microsoft.com/office/officeart/2005/8/layout/vList4"/>
    <dgm:cxn modelId="{62760ED2-A2FC-4D3C-A0D4-4A53C93F6448}" type="presParOf" srcId="{70073EBB-DDC2-469B-B65F-197CAFC62469}" destId="{8392DD8F-FA8F-4ECD-8F75-C0B6649F8EE4}"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54DAD-EB1B-44F1-94D0-DF716909E260}">
      <dsp:nvSpPr>
        <dsp:cNvPr id="0" name=""/>
        <dsp:cNvSpPr/>
      </dsp:nvSpPr>
      <dsp:spPr>
        <a:xfrm rot="5400000">
          <a:off x="5901230" y="-3080997"/>
          <a:ext cx="1811095" cy="831447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法家代表人物韩非强调依法治国，建立中央集权专制统治；</a:t>
          </a:r>
          <a:endParaRPr lang="zh-CN" altLang="en-US" sz="2000" kern="1200" dirty="0">
            <a:latin typeface="微软雅黑" panose="020B0503020204020204" charset="-122"/>
            <a:ea typeface="微软雅黑" panose="020B0503020204020204" charset="-122"/>
          </a:endParaRPr>
        </a:p>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商鞅变法确立县制，初步确立君主集权的政治体制。</a:t>
          </a:r>
          <a:endParaRPr lang="zh-CN" altLang="en-US" sz="1600" kern="1200" dirty="0">
            <a:latin typeface="微软雅黑" panose="020B0503020204020204" charset="-122"/>
            <a:ea typeface="微软雅黑" panose="020B0503020204020204" charset="-122"/>
          </a:endParaRPr>
        </a:p>
      </dsp:txBody>
      <dsp:txXfrm rot="-5400000">
        <a:off x="2649538" y="259105"/>
        <a:ext cx="8226069" cy="1634275"/>
      </dsp:txXfrm>
    </dsp:sp>
    <dsp:sp modelId="{F54106E7-433D-444A-8333-5AC05C3F4FFA}">
      <dsp:nvSpPr>
        <dsp:cNvPr id="0" name=""/>
        <dsp:cNvSpPr/>
      </dsp:nvSpPr>
      <dsp:spPr>
        <a:xfrm>
          <a:off x="0" y="223256"/>
          <a:ext cx="2481834" cy="16168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100000"/>
            </a:lnSpc>
            <a:spcBef>
              <a:spcPct val="0"/>
            </a:spcBef>
            <a:spcAft>
              <a:spcPct val="35000"/>
            </a:spcAft>
          </a:pPr>
          <a:r>
            <a:rPr lang="zh-CN" altLang="en-US" sz="2400" kern="1200" dirty="0" smtClean="0">
              <a:latin typeface="微软雅黑" panose="020B0503020204020204" charset="-122"/>
              <a:ea typeface="微软雅黑" panose="020B0503020204020204" charset="-122"/>
            </a:rPr>
            <a:t>战国：初步形成</a:t>
          </a:r>
          <a:endParaRPr lang="zh-CN" altLang="en-US" sz="2400" kern="1200" dirty="0">
            <a:latin typeface="微软雅黑" panose="020B0503020204020204" charset="-122"/>
            <a:ea typeface="微软雅黑" panose="020B0503020204020204" charset="-122"/>
          </a:endParaRPr>
        </a:p>
      </dsp:txBody>
      <dsp:txXfrm>
        <a:off x="78928" y="302184"/>
        <a:ext cx="2323978" cy="1458994"/>
      </dsp:txXfrm>
    </dsp:sp>
    <dsp:sp modelId="{61DDBDA4-8DF2-48F6-80BF-294D7AF3B2AA}">
      <dsp:nvSpPr>
        <dsp:cNvPr id="0" name=""/>
        <dsp:cNvSpPr/>
      </dsp:nvSpPr>
      <dsp:spPr>
        <a:xfrm rot="5400000">
          <a:off x="5664906" y="-826485"/>
          <a:ext cx="2125167" cy="8165600"/>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秦始皇統一中国后</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正式建立了君主专制中央集权制度</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最高统治者称皇帝</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总揽全国军政大叔</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中央设丞柤、太尉、御史大夫，分管行政、军事和监察；地方实行郡县制。</a:t>
          </a:r>
          <a:endParaRPr lang="zh-CN" altLang="en-US" sz="2000" kern="1200" dirty="0">
            <a:latin typeface="微软雅黑" panose="020B0503020204020204" charset="-122"/>
            <a:ea typeface="微软雅黑" panose="020B0503020204020204" charset="-122"/>
          </a:endParaRPr>
        </a:p>
      </dsp:txBody>
      <dsp:txXfrm rot="-5400000">
        <a:off x="2644690" y="2297473"/>
        <a:ext cx="8061858" cy="1917683"/>
      </dsp:txXfrm>
    </dsp:sp>
    <dsp:sp modelId="{62A97662-AC34-4EC1-B4D8-DA823E93E84F}">
      <dsp:nvSpPr>
        <dsp:cNvPr id="0" name=""/>
        <dsp:cNvSpPr/>
      </dsp:nvSpPr>
      <dsp:spPr>
        <a:xfrm>
          <a:off x="67255" y="2339774"/>
          <a:ext cx="2521422" cy="167000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100000"/>
            </a:lnSpc>
            <a:spcBef>
              <a:spcPct val="0"/>
            </a:spcBef>
            <a:spcAft>
              <a:spcPct val="35000"/>
            </a:spcAft>
          </a:pPr>
          <a:r>
            <a:rPr lang="zh-CN" altLang="en-US" sz="2400" kern="1200" dirty="0" smtClean="0">
              <a:latin typeface="微软雅黑" panose="020B0503020204020204" charset="-122"/>
              <a:ea typeface="微软雅黑" panose="020B0503020204020204" charset="-122"/>
            </a:rPr>
            <a:t>秦朝：正式建立</a:t>
          </a:r>
          <a:endParaRPr lang="zh-CN" altLang="en-US" sz="2400" kern="1200" dirty="0">
            <a:latin typeface="微软雅黑" panose="020B0503020204020204" charset="-122"/>
            <a:ea typeface="微软雅黑" panose="020B0503020204020204" charset="-122"/>
          </a:endParaRPr>
        </a:p>
      </dsp:txBody>
      <dsp:txXfrm>
        <a:off x="148778" y="2421297"/>
        <a:ext cx="2358376" cy="15069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583CD-3F3A-4EAE-95FF-6B9585AF9A37}">
      <dsp:nvSpPr>
        <dsp:cNvPr id="0" name=""/>
        <dsp:cNvSpPr/>
      </dsp:nvSpPr>
      <dsp:spPr>
        <a:xfrm rot="10800000">
          <a:off x="1473646" y="37"/>
          <a:ext cx="9349755" cy="1330495"/>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901" tIns="76200" rIns="142240" bIns="762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微软雅黑" panose="020B0503020204020204" charset="-122"/>
              <a:ea typeface="微软雅黑" panose="020B0503020204020204" charset="-122"/>
            </a:rPr>
            <a:t>1848</a:t>
          </a:r>
          <a:r>
            <a:rPr lang="zh-CN" altLang="zh-CN" sz="2000" kern="1200" dirty="0" smtClean="0">
              <a:latin typeface="微软雅黑" panose="020B0503020204020204" charset="-122"/>
              <a:ea typeface="微软雅黑" panose="020B0503020204020204" charset="-122"/>
            </a:rPr>
            <a:t>年</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共产党宣言</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的发表</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标志着马克思主义的诞生</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从此，在科学理论的指导下，国际共产主义运动兴起并蓬勃发展</a:t>
          </a:r>
          <a:r>
            <a:rPr lang="zh-CN" altLang="en-US" sz="2000" kern="1200" dirty="0" smtClean="0">
              <a:latin typeface="微软雅黑" panose="020B0503020204020204" charset="-122"/>
              <a:ea typeface="微软雅黑" panose="020B0503020204020204" charset="-122"/>
            </a:rPr>
            <a:t>。</a:t>
          </a:r>
          <a:endParaRPr lang="zh-CN" altLang="en-US" sz="2000" kern="1200" dirty="0">
            <a:latin typeface="微软雅黑" panose="020B0503020204020204" charset="-122"/>
            <a:ea typeface="微软雅黑" panose="020B0503020204020204" charset="-122"/>
          </a:endParaRPr>
        </a:p>
      </dsp:txBody>
      <dsp:txXfrm rot="10800000">
        <a:off x="1806270" y="37"/>
        <a:ext cx="9017131" cy="1330495"/>
      </dsp:txXfrm>
    </dsp:sp>
    <dsp:sp modelId="{454280C2-1222-4AD2-A6C3-7B5C2E0113AB}">
      <dsp:nvSpPr>
        <dsp:cNvPr id="0" name=""/>
        <dsp:cNvSpPr/>
      </dsp:nvSpPr>
      <dsp:spPr>
        <a:xfrm>
          <a:off x="29232" y="27046"/>
          <a:ext cx="1267428" cy="126742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6EF4E1-9B6D-4A8B-910D-5D5F6E557523}">
      <dsp:nvSpPr>
        <dsp:cNvPr id="0" name=""/>
        <dsp:cNvSpPr/>
      </dsp:nvSpPr>
      <dsp:spPr>
        <a:xfrm rot="10800000">
          <a:off x="1450696" y="1520909"/>
          <a:ext cx="9372557" cy="1199164"/>
        </a:xfrm>
        <a:prstGeom prst="homePlat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901" tIns="76200" rIns="142240" bIns="762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微软雅黑" panose="020B0503020204020204" charset="-122"/>
              <a:ea typeface="微软雅黑" panose="020B0503020204020204" charset="-122"/>
            </a:rPr>
            <a:t>1871</a:t>
          </a:r>
          <a:r>
            <a:rPr lang="zh-CN" altLang="zh-CN" sz="2000" kern="1200" dirty="0" smtClean="0">
              <a:latin typeface="微软雅黑" panose="020B0503020204020204" charset="-122"/>
              <a:ea typeface="微软雅黑" panose="020B0503020204020204" charset="-122"/>
            </a:rPr>
            <a:t>年的巴黎公社运动是无产阶级推翻资产阶级统治、建立无产阶级政权的第</a:t>
          </a:r>
          <a:r>
            <a:rPr lang="zh-CN" altLang="en-US" sz="2000" kern="1200" dirty="0" smtClean="0">
              <a:latin typeface="微软雅黑" panose="020B0503020204020204" charset="-122"/>
              <a:ea typeface="微软雅黑" panose="020B0503020204020204" charset="-122"/>
            </a:rPr>
            <a:t>一</a:t>
          </a:r>
          <a:r>
            <a:rPr lang="zh-CN" altLang="zh-CN" sz="2000" kern="1200" dirty="0" smtClean="0">
              <a:latin typeface="微软雅黑" panose="020B0503020204020204" charset="-122"/>
              <a:ea typeface="微软雅黑" panose="020B0503020204020204" charset="-122"/>
            </a:rPr>
            <a:t>次伟大尝试</a:t>
          </a:r>
          <a:r>
            <a:rPr lang="zh-CN" altLang="en-US" sz="2000" kern="1200" dirty="0" smtClean="0">
              <a:latin typeface="微软雅黑" panose="020B0503020204020204" charset="-122"/>
              <a:ea typeface="微软雅黑" panose="020B0503020204020204" charset="-122"/>
            </a:rPr>
            <a:t>。</a:t>
          </a:r>
          <a:endParaRPr lang="zh-CN" altLang="en-US" sz="2000" kern="1200" dirty="0">
            <a:latin typeface="微软雅黑" panose="020B0503020204020204" charset="-122"/>
            <a:ea typeface="微软雅黑" panose="020B0503020204020204" charset="-122"/>
          </a:endParaRPr>
        </a:p>
      </dsp:txBody>
      <dsp:txXfrm rot="10800000">
        <a:off x="1750487" y="1520909"/>
        <a:ext cx="9072766" cy="1199164"/>
      </dsp:txXfrm>
    </dsp:sp>
    <dsp:sp modelId="{7405FE62-1B4A-4D97-A1A5-AD36033384D0}">
      <dsp:nvSpPr>
        <dsp:cNvPr id="0" name=""/>
        <dsp:cNvSpPr/>
      </dsp:nvSpPr>
      <dsp:spPr>
        <a:xfrm>
          <a:off x="53212" y="1510390"/>
          <a:ext cx="1267428" cy="1267428"/>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0B1437-AA2A-4CFA-B249-6D632CAF0A1F}">
      <dsp:nvSpPr>
        <dsp:cNvPr id="0" name=""/>
        <dsp:cNvSpPr/>
      </dsp:nvSpPr>
      <dsp:spPr>
        <a:xfrm rot="10800000">
          <a:off x="1491192" y="3034304"/>
          <a:ext cx="9291862" cy="1872498"/>
        </a:xfrm>
        <a:prstGeom prst="homePlat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901"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微软雅黑" panose="020B0503020204020204" charset="-122"/>
              <a:ea typeface="微软雅黑" panose="020B0503020204020204" charset="-122"/>
            </a:rPr>
            <a:t>1917</a:t>
          </a:r>
          <a:r>
            <a:rPr lang="zh-CN" altLang="en-US" sz="2000" kern="1200" dirty="0" smtClean="0">
              <a:latin typeface="微软雅黑" panose="020B0503020204020204" charset="-122"/>
              <a:ea typeface="微软雅黑" panose="020B0503020204020204" charset="-122"/>
            </a:rPr>
            <a:t>年列宁领导俄国十月革命取得胜利</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建立了世界上第一个无产阶级专政的国家，社会主义由理想变成了现实。为巩固苏维埃政权，苏俄政府没收地主、皇室和教会的土地</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分给农民耕种</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满足了广大农的土地要求。</a:t>
          </a:r>
          <a:r>
            <a:rPr lang="en-US" altLang="en-US" sz="2000" kern="1200" dirty="0" smtClean="0">
              <a:latin typeface="微软雅黑" panose="020B0503020204020204" charset="-122"/>
              <a:ea typeface="微软雅黑" panose="020B0503020204020204" charset="-122"/>
            </a:rPr>
            <a:t>1936</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苏联颁布新宪法，宣布苏联是工农社会主义国家。</a:t>
          </a:r>
          <a:endParaRPr lang="zh-CN" altLang="en-US" sz="2000" kern="1200" dirty="0">
            <a:latin typeface="微软雅黑" panose="020B0503020204020204" charset="-122"/>
            <a:ea typeface="微软雅黑" panose="020B0503020204020204" charset="-122"/>
          </a:endParaRPr>
        </a:p>
      </dsp:txBody>
      <dsp:txXfrm rot="10800000">
        <a:off x="1959316" y="3034304"/>
        <a:ext cx="8823738" cy="1872498"/>
      </dsp:txXfrm>
    </dsp:sp>
    <dsp:sp modelId="{183CA176-1B9A-4605-8ACA-6C4C59185842}">
      <dsp:nvSpPr>
        <dsp:cNvPr id="0" name=""/>
        <dsp:cNvSpPr/>
      </dsp:nvSpPr>
      <dsp:spPr>
        <a:xfrm>
          <a:off x="76976" y="3371707"/>
          <a:ext cx="1267428" cy="1267428"/>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795AC-9E95-486C-9ECE-238DBBA0EC6F}">
      <dsp:nvSpPr>
        <dsp:cNvPr id="0" name=""/>
        <dsp:cNvSpPr/>
      </dsp:nvSpPr>
      <dsp:spPr>
        <a:xfrm>
          <a:off x="389" y="1233764"/>
          <a:ext cx="3302270" cy="22992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制度层面</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学习西方的资产阶级君主立宪制</a:t>
          </a:r>
          <a:endParaRPr lang="zh-CN" altLang="en-US" sz="2000" kern="1200" dirty="0">
            <a:latin typeface="微软雅黑" panose="020B0503020204020204" charset="-122"/>
            <a:ea typeface="微软雅黑" panose="020B0503020204020204" charset="-122"/>
          </a:endParaRPr>
        </a:p>
      </dsp:txBody>
      <dsp:txXfrm>
        <a:off x="53300" y="1286675"/>
        <a:ext cx="3196448" cy="1700695"/>
      </dsp:txXfrm>
    </dsp:sp>
    <dsp:sp modelId="{CE5E6A8B-1B11-4D4E-9483-D47D4CD96A65}">
      <dsp:nvSpPr>
        <dsp:cNvPr id="0" name=""/>
        <dsp:cNvSpPr/>
      </dsp:nvSpPr>
      <dsp:spPr>
        <a:xfrm>
          <a:off x="1772051" y="1407108"/>
          <a:ext cx="3589464" cy="3589464"/>
        </a:xfrm>
        <a:prstGeom prst="leftCircularArrow">
          <a:avLst>
            <a:gd name="adj1" fmla="val 3253"/>
            <a:gd name="adj2" fmla="val 401202"/>
            <a:gd name="adj3" fmla="val 2176713"/>
            <a:gd name="adj4" fmla="val 9024489"/>
            <a:gd name="adj5" fmla="val 379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B35DF3-71C1-47CB-8D07-DF477F9CFF9F}">
      <dsp:nvSpPr>
        <dsp:cNvPr id="0" name=""/>
        <dsp:cNvSpPr/>
      </dsp:nvSpPr>
      <dsp:spPr>
        <a:xfrm>
          <a:off x="877186" y="3040281"/>
          <a:ext cx="2477884" cy="98537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zh-CN" altLang="zh-CN" sz="3500" kern="1200" smtClean="0">
              <a:latin typeface="微软雅黑" panose="020B0503020204020204" charset="-122"/>
              <a:ea typeface="微软雅黑" panose="020B0503020204020204" charset="-122"/>
            </a:rPr>
            <a:t>戊戌变法</a:t>
          </a:r>
          <a:endParaRPr lang="zh-CN" altLang="zh-CN" sz="3500" kern="1200" dirty="0" smtClean="0">
            <a:latin typeface="微软雅黑" panose="020B0503020204020204" charset="-122"/>
            <a:ea typeface="微软雅黑" panose="020B0503020204020204" charset="-122"/>
          </a:endParaRPr>
        </a:p>
      </dsp:txBody>
      <dsp:txXfrm>
        <a:off x="906047" y="3069142"/>
        <a:ext cx="2420162" cy="927651"/>
      </dsp:txXfrm>
    </dsp:sp>
    <dsp:sp modelId="{CD798216-57F7-413B-9DBD-2B890ECC18E4}">
      <dsp:nvSpPr>
        <dsp:cNvPr id="0" name=""/>
        <dsp:cNvSpPr/>
      </dsp:nvSpPr>
      <dsp:spPr>
        <a:xfrm>
          <a:off x="3911022" y="1233764"/>
          <a:ext cx="3420800" cy="22992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制度层面</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学习西方的资产阶级民主共和制</a:t>
          </a:r>
          <a:endParaRPr lang="zh-CN" altLang="en-US" sz="2000" kern="1200" dirty="0">
            <a:latin typeface="微软雅黑" panose="020B0503020204020204" charset="-122"/>
            <a:ea typeface="微软雅黑" panose="020B0503020204020204" charset="-122"/>
          </a:endParaRPr>
        </a:p>
      </dsp:txBody>
      <dsp:txXfrm>
        <a:off x="3963933" y="1779362"/>
        <a:ext cx="3314978" cy="1700695"/>
      </dsp:txXfrm>
    </dsp:sp>
    <dsp:sp modelId="{D34E1F42-DFDE-4C69-B8C7-7323E8A9746B}">
      <dsp:nvSpPr>
        <dsp:cNvPr id="0" name=""/>
        <dsp:cNvSpPr/>
      </dsp:nvSpPr>
      <dsp:spPr>
        <a:xfrm>
          <a:off x="5732576" y="-345059"/>
          <a:ext cx="3946258" cy="3946258"/>
        </a:xfrm>
        <a:prstGeom prst="circularArrow">
          <a:avLst>
            <a:gd name="adj1" fmla="val 2958"/>
            <a:gd name="adj2" fmla="val 362406"/>
            <a:gd name="adj3" fmla="val 19408970"/>
            <a:gd name="adj4" fmla="val 12522397"/>
            <a:gd name="adj5" fmla="val 345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771BA27-47AF-4AFC-A43E-7062626242A6}">
      <dsp:nvSpPr>
        <dsp:cNvPr id="0" name=""/>
        <dsp:cNvSpPr/>
      </dsp:nvSpPr>
      <dsp:spPr>
        <a:xfrm>
          <a:off x="4847084" y="741078"/>
          <a:ext cx="2477884" cy="98537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zh-CN" altLang="en-US" sz="3500" kern="1200" dirty="0" smtClean="0">
              <a:latin typeface="微软雅黑" panose="020B0503020204020204" charset="-122"/>
              <a:ea typeface="微软雅黑" panose="020B0503020204020204" charset="-122"/>
            </a:rPr>
            <a:t>辛亥革命</a:t>
          </a:r>
          <a:endParaRPr lang="zh-CN" altLang="en-US" sz="3500" kern="1200" dirty="0">
            <a:latin typeface="微软雅黑" panose="020B0503020204020204" charset="-122"/>
            <a:ea typeface="微软雅黑" panose="020B0503020204020204" charset="-122"/>
          </a:endParaRPr>
        </a:p>
      </dsp:txBody>
      <dsp:txXfrm>
        <a:off x="4875945" y="769939"/>
        <a:ext cx="2420162" cy="927651"/>
      </dsp:txXfrm>
    </dsp:sp>
    <dsp:sp modelId="{B49171A6-9E03-43F7-8A76-D2C868A259AC}">
      <dsp:nvSpPr>
        <dsp:cNvPr id="0" name=""/>
        <dsp:cNvSpPr/>
      </dsp:nvSpPr>
      <dsp:spPr>
        <a:xfrm>
          <a:off x="7887775" y="1184147"/>
          <a:ext cx="3407364" cy="22992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思想层面</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前期：民主与科学思想</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后期：马克思主义思</a:t>
          </a:r>
          <a:r>
            <a:rPr lang="zh-CN" altLang="en-US" sz="1900" kern="1200" dirty="0" smtClean="0"/>
            <a:t>想</a:t>
          </a:r>
          <a:endParaRPr lang="zh-CN" altLang="en-US" sz="1900" kern="1200" dirty="0"/>
        </a:p>
      </dsp:txBody>
      <dsp:txXfrm>
        <a:off x="7940686" y="1237058"/>
        <a:ext cx="3301542" cy="1700695"/>
      </dsp:txXfrm>
    </dsp:sp>
    <dsp:sp modelId="{7D7E84C3-E8A9-41FE-B409-3C7CA3613052}">
      <dsp:nvSpPr>
        <dsp:cNvPr id="0" name=""/>
        <dsp:cNvSpPr/>
      </dsp:nvSpPr>
      <dsp:spPr>
        <a:xfrm>
          <a:off x="8817644" y="3159413"/>
          <a:ext cx="2477884" cy="98537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zh-CN" altLang="en-US" sz="3500" kern="1200" dirty="0" smtClean="0">
              <a:latin typeface="微软雅黑" panose="020B0503020204020204" charset="-122"/>
              <a:ea typeface="微软雅黑" panose="020B0503020204020204" charset="-122"/>
            </a:rPr>
            <a:t>新文化运动</a:t>
          </a:r>
          <a:endParaRPr lang="zh-CN" altLang="en-US" sz="3500" kern="1200" dirty="0">
            <a:latin typeface="微软雅黑" panose="020B0503020204020204" charset="-122"/>
            <a:ea typeface="微软雅黑" panose="020B0503020204020204" charset="-122"/>
          </a:endParaRPr>
        </a:p>
      </dsp:txBody>
      <dsp:txXfrm>
        <a:off x="8846505" y="3188274"/>
        <a:ext cx="2420162" cy="927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B9D74-6BA8-4585-8A75-C0B77B94365B}">
      <dsp:nvSpPr>
        <dsp:cNvPr id="0" name=""/>
        <dsp:cNvSpPr/>
      </dsp:nvSpPr>
      <dsp:spPr>
        <a:xfrm rot="5400000">
          <a:off x="6700416" y="-3304051"/>
          <a:ext cx="1286658" cy="8108125"/>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巩固汉武帝实行“推恩令”，削弱诸侯王势力；</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实行“罢黜百家，独尊儒术”，儒学居主导地位</a:t>
          </a:r>
        </a:p>
      </dsp:txBody>
      <dsp:txXfrm rot="-5400000">
        <a:off x="3289683" y="169491"/>
        <a:ext cx="8045316" cy="1161040"/>
      </dsp:txXfrm>
    </dsp:sp>
    <dsp:sp modelId="{03A32095-37AC-41F5-B976-E6C44137F621}">
      <dsp:nvSpPr>
        <dsp:cNvPr id="0" name=""/>
        <dsp:cNvSpPr/>
      </dsp:nvSpPr>
      <dsp:spPr>
        <a:xfrm>
          <a:off x="111032" y="75545"/>
          <a:ext cx="3071059" cy="138100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rPr>
            <a:t>西汉：巩固</a:t>
          </a:r>
        </a:p>
      </dsp:txBody>
      <dsp:txXfrm>
        <a:off x="178447" y="142960"/>
        <a:ext cx="2936229" cy="1246172"/>
      </dsp:txXfrm>
    </dsp:sp>
    <dsp:sp modelId="{289657EF-CEC9-41F3-A5E0-4BD7A4C9E0D3}">
      <dsp:nvSpPr>
        <dsp:cNvPr id="0" name=""/>
        <dsp:cNvSpPr/>
      </dsp:nvSpPr>
      <dsp:spPr>
        <a:xfrm rot="5400000">
          <a:off x="6701363" y="-1917316"/>
          <a:ext cx="1286658" cy="8044904"/>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创立并完善科举制，有利于选拔人才，有利于</a:t>
          </a:r>
          <a:r>
            <a:rPr lang="zh-CN" altLang="en-US" sz="2000" kern="1200" smtClean="0">
              <a:latin typeface="微软雅黑" panose="020B0503020204020204" charset="-122"/>
              <a:ea typeface="微软雅黑" panose="020B0503020204020204" charset="-122"/>
            </a:rPr>
            <a:t>加强中央集权</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实行三省六部制，使专制主义中央集权制度进一步完善</a:t>
          </a:r>
          <a:endParaRPr lang="zh-CN" altLang="en-US" kern="1200" dirty="0"/>
        </a:p>
      </dsp:txBody>
      <dsp:txXfrm rot="-5400000">
        <a:off x="3322241" y="1524615"/>
        <a:ext cx="7982095" cy="1161040"/>
      </dsp:txXfrm>
    </dsp:sp>
    <dsp:sp modelId="{AFBC82E1-7D9A-4F9E-82AB-7A10153BBECE}">
      <dsp:nvSpPr>
        <dsp:cNvPr id="0" name=""/>
        <dsp:cNvSpPr/>
      </dsp:nvSpPr>
      <dsp:spPr>
        <a:xfrm>
          <a:off x="107593" y="1582479"/>
          <a:ext cx="3090198" cy="124316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rPr>
            <a:t>隋唐：完善</a:t>
          </a:r>
          <a:endParaRPr lang="zh-CN" altLang="en-US" sz="2400" kern="1200" dirty="0">
            <a:latin typeface="微软雅黑" panose="020B0503020204020204" charset="-122"/>
            <a:ea typeface="微软雅黑" panose="020B0503020204020204" charset="-122"/>
          </a:endParaRPr>
        </a:p>
      </dsp:txBody>
      <dsp:txXfrm>
        <a:off x="168280" y="1643166"/>
        <a:ext cx="2968824" cy="1121795"/>
      </dsp:txXfrm>
    </dsp:sp>
    <dsp:sp modelId="{508826A7-41D2-45F9-9E6C-227050609285}">
      <dsp:nvSpPr>
        <dsp:cNvPr id="0" name=""/>
        <dsp:cNvSpPr/>
      </dsp:nvSpPr>
      <dsp:spPr>
        <a:xfrm rot="5400000">
          <a:off x="6103456" y="92984"/>
          <a:ext cx="2509214" cy="7981784"/>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在中央，采取分化事权的办法，设立多重机构，削弱相权，加强皇权</a:t>
          </a:r>
          <a:endParaRPr lang="zh-CN" altLang="en-US" sz="2000" kern="1200" dirty="0">
            <a:latin typeface="微软雅黑" panose="020B0503020204020204" charset="-122"/>
            <a:ea typeface="微软雅黑" panose="020B0503020204020204" charset="-122"/>
          </a:endParaRPr>
        </a:p>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在地方，派文官担任各地州县长官；在各州府设置通判，以分知州的权力；设置转运使，把地方财赋收归中央，中央集权达到前所未有的程度</a:t>
          </a:r>
          <a:endParaRPr lang="zh-CN" altLang="en-US" sz="2000" kern="1200" dirty="0">
            <a:latin typeface="微软雅黑" panose="020B0503020204020204" charset="-122"/>
            <a:ea typeface="微软雅黑" panose="020B0503020204020204" charset="-122"/>
          </a:endParaRPr>
        </a:p>
      </dsp:txBody>
      <dsp:txXfrm rot="-5400000">
        <a:off x="3367171" y="2951759"/>
        <a:ext cx="7859294" cy="2264234"/>
      </dsp:txXfrm>
    </dsp:sp>
    <dsp:sp modelId="{BF22F667-AE45-457E-B458-6CF3BCB0E088}">
      <dsp:nvSpPr>
        <dsp:cNvPr id="0" name=""/>
        <dsp:cNvSpPr/>
      </dsp:nvSpPr>
      <dsp:spPr>
        <a:xfrm>
          <a:off x="45826" y="3032288"/>
          <a:ext cx="3229288" cy="219391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100000"/>
            </a:lnSpc>
            <a:spcBef>
              <a:spcPct val="0"/>
            </a:spcBef>
            <a:spcAft>
              <a:spcPct val="35000"/>
            </a:spcAft>
          </a:pPr>
          <a:r>
            <a:rPr lang="zh-CN" altLang="en-US" sz="2400" kern="1200" dirty="0" smtClean="0">
              <a:latin typeface="微软雅黑" panose="020B0503020204020204" charset="-122"/>
              <a:ea typeface="微软雅黑" panose="020B0503020204020204" charset="-122"/>
            </a:rPr>
            <a:t>北宋：加强</a:t>
          </a:r>
          <a:endParaRPr lang="zh-CN" altLang="en-US" sz="2400" kern="1200" dirty="0">
            <a:latin typeface="微软雅黑" panose="020B0503020204020204" charset="-122"/>
            <a:ea typeface="微软雅黑" panose="020B0503020204020204" charset="-122"/>
          </a:endParaRPr>
        </a:p>
      </dsp:txBody>
      <dsp:txXfrm>
        <a:off x="152924" y="3139386"/>
        <a:ext cx="3015092" cy="197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F860-3E40-4449-868F-4BDD798389CC}">
      <dsp:nvSpPr>
        <dsp:cNvPr id="0" name=""/>
        <dsp:cNvSpPr/>
      </dsp:nvSpPr>
      <dsp:spPr>
        <a:xfrm rot="5400000">
          <a:off x="6619554" y="-3090011"/>
          <a:ext cx="1121529" cy="792665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实行行省制度，奠定了省级行政区划的基础</a:t>
          </a:r>
          <a:endParaRPr lang="zh-CN" altLang="en-US" sz="2000" kern="1200" dirty="0">
            <a:latin typeface="微软雅黑" panose="020B0503020204020204" charset="-122"/>
            <a:ea typeface="微软雅黑" panose="020B0503020204020204" charset="-122"/>
          </a:endParaRPr>
        </a:p>
      </dsp:txBody>
      <dsp:txXfrm rot="-5400000">
        <a:off x="3216990" y="367302"/>
        <a:ext cx="7871909" cy="1012031"/>
      </dsp:txXfrm>
    </dsp:sp>
    <dsp:sp modelId="{405FE424-085A-41E3-ABE6-B9ACD0611C17}">
      <dsp:nvSpPr>
        <dsp:cNvPr id="0" name=""/>
        <dsp:cNvSpPr/>
      </dsp:nvSpPr>
      <dsp:spPr>
        <a:xfrm>
          <a:off x="51771" y="175928"/>
          <a:ext cx="3098019" cy="13994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rPr>
            <a:t>元朝：发展</a:t>
          </a:r>
        </a:p>
      </dsp:txBody>
      <dsp:txXfrm>
        <a:off x="120088" y="244245"/>
        <a:ext cx="2961385" cy="1262844"/>
      </dsp:txXfrm>
    </dsp:sp>
    <dsp:sp modelId="{508826A7-41D2-45F9-9E6C-227050609285}">
      <dsp:nvSpPr>
        <dsp:cNvPr id="0" name=""/>
        <dsp:cNvSpPr/>
      </dsp:nvSpPr>
      <dsp:spPr>
        <a:xfrm rot="5400000">
          <a:off x="6542913" y="-1545705"/>
          <a:ext cx="1472248" cy="7989586"/>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明朝：中央废丞相，权分六部；地方设三司；思想上“八股取士”</a:t>
          </a:r>
          <a:endParaRPr lang="zh-CN" altLang="en-US" sz="2000" kern="1200" dirty="0">
            <a:latin typeface="微软雅黑" panose="020B0503020204020204" charset="-122"/>
            <a:ea typeface="微软雅黑" panose="020B0503020204020204" charset="-122"/>
          </a:endParaRPr>
        </a:p>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清朝：设军机处，大兴文字狱，专制主义中央集权制达到顶峰。</a:t>
          </a:r>
          <a:endParaRPr lang="zh-CN" altLang="en-US" sz="2000" kern="1200" dirty="0">
            <a:latin typeface="微软雅黑" panose="020B0503020204020204" charset="-122"/>
            <a:ea typeface="微软雅黑" panose="020B0503020204020204" charset="-122"/>
          </a:endParaRPr>
        </a:p>
      </dsp:txBody>
      <dsp:txXfrm rot="-5400000">
        <a:off x="3284245" y="1784832"/>
        <a:ext cx="7917717" cy="1328510"/>
      </dsp:txXfrm>
    </dsp:sp>
    <dsp:sp modelId="{BF22F667-AE45-457E-B458-6CF3BCB0E088}">
      <dsp:nvSpPr>
        <dsp:cNvPr id="0" name=""/>
        <dsp:cNvSpPr/>
      </dsp:nvSpPr>
      <dsp:spPr>
        <a:xfrm>
          <a:off x="0" y="1761566"/>
          <a:ext cx="3232445" cy="1392851"/>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100000"/>
            </a:lnSpc>
            <a:spcBef>
              <a:spcPct val="0"/>
            </a:spcBef>
            <a:spcAft>
              <a:spcPct val="35000"/>
            </a:spcAft>
          </a:pPr>
          <a:r>
            <a:rPr lang="zh-CN" altLang="en-US" sz="2400" kern="1200" dirty="0" smtClean="0">
              <a:latin typeface="微软雅黑" panose="020B0503020204020204" charset="-122"/>
              <a:ea typeface="微软雅黑" panose="020B0503020204020204" charset="-122"/>
            </a:rPr>
            <a:t>明清：强化</a:t>
          </a:r>
          <a:endParaRPr lang="zh-CN" altLang="en-US" sz="2400" kern="1200" dirty="0">
            <a:latin typeface="微软雅黑" panose="020B0503020204020204" charset="-122"/>
            <a:ea typeface="微软雅黑" panose="020B0503020204020204" charset="-122"/>
          </a:endParaRPr>
        </a:p>
      </dsp:txBody>
      <dsp:txXfrm>
        <a:off x="67993" y="1829559"/>
        <a:ext cx="3096459" cy="1256865"/>
      </dsp:txXfrm>
    </dsp:sp>
    <dsp:sp modelId="{BD90C162-8476-4358-A521-20E5B68E6F2E}">
      <dsp:nvSpPr>
        <dsp:cNvPr id="0" name=""/>
        <dsp:cNvSpPr/>
      </dsp:nvSpPr>
      <dsp:spPr>
        <a:xfrm rot="5400000">
          <a:off x="6672775" y="152248"/>
          <a:ext cx="1287818" cy="7953585"/>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eaLnBrk="1" fontAlgn="auto" latinLnBrk="0" hangingPunct="1">
            <a:lnSpc>
              <a:spcPct val="100000"/>
            </a:lnSpc>
            <a:spcBef>
              <a:spcPct val="0"/>
            </a:spcBef>
            <a:spcAft>
              <a:spcPts val="0"/>
            </a:spcAft>
            <a:buChar char="••"/>
          </a:pPr>
          <a:r>
            <a:rPr lang="zh-CN" altLang="en-US" sz="2000" kern="1200" dirty="0" smtClean="0">
              <a:latin typeface="微软雅黑" panose="020B0503020204020204" charset="-122"/>
              <a:ea typeface="微软雅黑" panose="020B0503020204020204" charset="-122"/>
            </a:rPr>
            <a:t>辛亥革命，推翻了清朝的反动统治，宣告中国两千多年君主专制制度的终结。</a:t>
          </a:r>
          <a:endParaRPr lang="zh-CN" altLang="en-US" sz="2000" kern="1200" dirty="0">
            <a:latin typeface="微软雅黑" panose="020B0503020204020204" charset="-122"/>
            <a:ea typeface="微软雅黑" panose="020B0503020204020204" charset="-122"/>
          </a:endParaRPr>
        </a:p>
      </dsp:txBody>
      <dsp:txXfrm rot="-5400000">
        <a:off x="3339892" y="3547997"/>
        <a:ext cx="7890719" cy="1162086"/>
      </dsp:txXfrm>
    </dsp:sp>
    <dsp:sp modelId="{3A8E3F7E-01FF-46E4-977E-3BA4ED5B2421}">
      <dsp:nvSpPr>
        <dsp:cNvPr id="0" name=""/>
        <dsp:cNvSpPr/>
      </dsp:nvSpPr>
      <dsp:spPr>
        <a:xfrm>
          <a:off x="26893" y="3469797"/>
          <a:ext cx="3209519" cy="1440274"/>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rPr>
            <a:t>民国：废除</a:t>
          </a:r>
          <a:endParaRPr lang="zh-CN" altLang="en-US" sz="2400" kern="1200" dirty="0">
            <a:latin typeface="微软雅黑" panose="020B0503020204020204" charset="-122"/>
            <a:ea typeface="微软雅黑" panose="020B0503020204020204" charset="-122"/>
          </a:endParaRPr>
        </a:p>
      </dsp:txBody>
      <dsp:txXfrm>
        <a:off x="97201" y="3540105"/>
        <a:ext cx="3068903" cy="1299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350F9-9B00-4931-8117-B2157E52AA57}">
      <dsp:nvSpPr>
        <dsp:cNvPr id="0" name=""/>
        <dsp:cNvSpPr/>
      </dsp:nvSpPr>
      <dsp:spPr>
        <a:xfrm>
          <a:off x="1504515" y="2668235"/>
          <a:ext cx="1001805" cy="1650271"/>
        </a:xfrm>
        <a:custGeom>
          <a:avLst/>
          <a:gdLst/>
          <a:ahLst/>
          <a:cxnLst/>
          <a:rect l="0" t="0" r="0" b="0"/>
          <a:pathLst>
            <a:path>
              <a:moveTo>
                <a:pt x="0" y="0"/>
              </a:moveTo>
              <a:lnTo>
                <a:pt x="617402" y="0"/>
              </a:lnTo>
              <a:lnTo>
                <a:pt x="617402" y="1650271"/>
              </a:lnTo>
              <a:lnTo>
                <a:pt x="1001805" y="16502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D11154-CEB0-4AE6-8F50-E72C45A015DD}">
      <dsp:nvSpPr>
        <dsp:cNvPr id="0" name=""/>
        <dsp:cNvSpPr/>
      </dsp:nvSpPr>
      <dsp:spPr>
        <a:xfrm>
          <a:off x="1504515" y="2483536"/>
          <a:ext cx="1014106" cy="184698"/>
        </a:xfrm>
        <a:custGeom>
          <a:avLst/>
          <a:gdLst/>
          <a:ahLst/>
          <a:cxnLst/>
          <a:rect l="0" t="0" r="0" b="0"/>
          <a:pathLst>
            <a:path>
              <a:moveTo>
                <a:pt x="0" y="184698"/>
              </a:moveTo>
              <a:lnTo>
                <a:pt x="629703" y="184698"/>
              </a:lnTo>
              <a:lnTo>
                <a:pt x="629703" y="0"/>
              </a:lnTo>
              <a:lnTo>
                <a:pt x="1014106"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A7DDF-9040-4BCF-A5C9-F209B185DD63}">
      <dsp:nvSpPr>
        <dsp:cNvPr id="0" name=""/>
        <dsp:cNvSpPr/>
      </dsp:nvSpPr>
      <dsp:spPr>
        <a:xfrm>
          <a:off x="1504515" y="587523"/>
          <a:ext cx="1014106" cy="2080711"/>
        </a:xfrm>
        <a:custGeom>
          <a:avLst/>
          <a:gdLst/>
          <a:ahLst/>
          <a:cxnLst/>
          <a:rect l="0" t="0" r="0" b="0"/>
          <a:pathLst>
            <a:path>
              <a:moveTo>
                <a:pt x="0" y="2080711"/>
              </a:moveTo>
              <a:lnTo>
                <a:pt x="629703" y="2080711"/>
              </a:lnTo>
              <a:lnTo>
                <a:pt x="629703" y="0"/>
              </a:lnTo>
              <a:lnTo>
                <a:pt x="1014106"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531D2B-559B-48CB-B150-6FA9AB9EE189}">
      <dsp:nvSpPr>
        <dsp:cNvPr id="0" name=""/>
        <dsp:cNvSpPr/>
      </dsp:nvSpPr>
      <dsp:spPr>
        <a:xfrm>
          <a:off x="0" y="2082020"/>
          <a:ext cx="1504515" cy="117242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近代资产阶级民主政治的发展历程</a:t>
          </a:r>
          <a:endParaRPr lang="zh-CN" altLang="en-US" sz="2000" kern="1200" dirty="0">
            <a:latin typeface="微软雅黑" panose="020B0503020204020204" charset="-122"/>
            <a:ea typeface="微软雅黑" panose="020B0503020204020204" charset="-122"/>
          </a:endParaRPr>
        </a:p>
      </dsp:txBody>
      <dsp:txXfrm>
        <a:off x="0" y="2082020"/>
        <a:ext cx="1504515" cy="1172429"/>
      </dsp:txXfrm>
    </dsp:sp>
    <dsp:sp modelId="{DB9866CC-62EC-4F22-98AF-CD02627EB918}">
      <dsp:nvSpPr>
        <dsp:cNvPr id="0" name=""/>
        <dsp:cNvSpPr/>
      </dsp:nvSpPr>
      <dsp:spPr>
        <a:xfrm>
          <a:off x="2518621" y="2112"/>
          <a:ext cx="8749897" cy="11708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100000"/>
            </a:lnSpc>
            <a:spcBef>
              <a:spcPct val="0"/>
            </a:spcBef>
            <a:spcAft>
              <a:spcPts val="0"/>
            </a:spcAft>
          </a:pPr>
          <a:r>
            <a:rPr lang="en-US" altLang="en-US" sz="2000" kern="1200" dirty="0" smtClean="0">
              <a:latin typeface="微软雅黑" panose="020B0503020204020204" charset="-122"/>
              <a:ea typeface="微软雅黑" panose="020B0503020204020204" charset="-122"/>
            </a:rPr>
            <a:t>19</a:t>
          </a:r>
          <a:r>
            <a:rPr lang="zh-CN" altLang="en-US" sz="2000" kern="1200" dirty="0" smtClean="0">
              <a:latin typeface="微软雅黑" panose="020B0503020204020204" charset="-122"/>
              <a:ea typeface="微软雅黑" panose="020B0503020204020204" charset="-122"/>
            </a:rPr>
            <a:t>世纪末，</a:t>
          </a:r>
          <a:r>
            <a:rPr lang="zh-CN" altLang="en-US" sz="2000" kern="1200" dirty="0" smtClean="0">
              <a:solidFill>
                <a:srgbClr val="FF0000"/>
              </a:solidFill>
              <a:latin typeface="微软雅黑" panose="020B0503020204020204" charset="-122"/>
              <a:ea typeface="微软雅黑" panose="020B0503020204020204" charset="-122"/>
            </a:rPr>
            <a:t>维新变法</a:t>
          </a:r>
          <a:r>
            <a:rPr lang="zh-CN" altLang="en-US" sz="2000" kern="1200" dirty="0" smtClean="0">
              <a:latin typeface="微软雅黑" panose="020B0503020204020204" charset="-122"/>
              <a:ea typeface="微软雅黑" panose="020B0503020204020204" charset="-122"/>
            </a:rPr>
            <a:t>运动高涨</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成为中国近代第一</a:t>
          </a:r>
          <a:r>
            <a:rPr lang="en-US" altLang="en-US" sz="2000" kern="1200" dirty="0" smtClean="0">
              <a:latin typeface="微软雅黑" panose="020B0503020204020204" charset="-122"/>
              <a:ea typeface="微软雅黑" panose="020B0503020204020204" charset="-122"/>
            </a:rPr>
            <a:t> </a:t>
          </a:r>
          <a:r>
            <a:rPr lang="zh-CN" altLang="en-US" sz="2000" kern="1200" dirty="0" smtClean="0">
              <a:latin typeface="微软雅黑" panose="020B0503020204020204" charset="-122"/>
              <a:ea typeface="微软雅黑" panose="020B0503020204020204" charset="-122"/>
            </a:rPr>
            <a:t>次思想启蒙运动</a:t>
          </a:r>
          <a:r>
            <a:rPr lang="en-US" altLang="en-US" sz="2000" kern="1200" dirty="0" smtClean="0">
              <a:latin typeface="微软雅黑" panose="020B0503020204020204" charset="-122"/>
              <a:ea typeface="微软雅黑" panose="020B0503020204020204" charset="-122"/>
            </a:rPr>
            <a:t>; </a:t>
          </a:r>
        </a:p>
        <a:p>
          <a:pPr lvl="0" algn="l" defTabSz="889000">
            <a:lnSpc>
              <a:spcPct val="100000"/>
            </a:lnSpc>
            <a:spcBef>
              <a:spcPct val="0"/>
            </a:spcBef>
            <a:spcAft>
              <a:spcPts val="0"/>
            </a:spcAft>
          </a:pPr>
          <a:r>
            <a:rPr lang="en-US" altLang="en-US" sz="2000" kern="1200" dirty="0" smtClean="0">
              <a:latin typeface="微软雅黑" panose="020B0503020204020204" charset="-122"/>
              <a:ea typeface="微软雅黑" panose="020B0503020204020204" charset="-122"/>
            </a:rPr>
            <a:t>1898</a:t>
          </a:r>
          <a:r>
            <a:rPr lang="zh-CN" altLang="en-US" sz="2000" kern="1200" dirty="0" smtClean="0">
              <a:latin typeface="微软雅黑" panose="020B0503020204020204" charset="-122"/>
              <a:ea typeface="微软雅黑" panose="020B0503020204020204" charset="-122"/>
            </a:rPr>
            <a:t>年的戊戌变法</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百日维新</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，主张建立君主立宪制的资产阶级民主政体。</a:t>
          </a:r>
          <a:endParaRPr lang="zh-CN" altLang="en-US" sz="2000" kern="1200" dirty="0">
            <a:latin typeface="微软雅黑" panose="020B0503020204020204" charset="-122"/>
            <a:ea typeface="微软雅黑" panose="020B0503020204020204" charset="-122"/>
          </a:endParaRPr>
        </a:p>
      </dsp:txBody>
      <dsp:txXfrm>
        <a:off x="2518621" y="2112"/>
        <a:ext cx="8749897" cy="1170823"/>
      </dsp:txXfrm>
    </dsp:sp>
    <dsp:sp modelId="{AADDBC92-D383-439D-B9D6-07AA46DFF3C4}">
      <dsp:nvSpPr>
        <dsp:cNvPr id="0" name=""/>
        <dsp:cNvSpPr/>
      </dsp:nvSpPr>
      <dsp:spPr>
        <a:xfrm>
          <a:off x="2518621" y="1653438"/>
          <a:ext cx="8740671" cy="166019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100000"/>
            </a:lnSpc>
            <a:spcBef>
              <a:spcPct val="0"/>
            </a:spcBef>
            <a:spcAft>
              <a:spcPts val="0"/>
            </a:spcAft>
          </a:pPr>
          <a:r>
            <a:rPr lang="en-US" altLang="zh-CN" sz="2000" kern="1200" dirty="0" smtClean="0">
              <a:latin typeface="微软雅黑" panose="020B0503020204020204" charset="-122"/>
              <a:ea typeface="微软雅黑" panose="020B0503020204020204" charset="-122"/>
            </a:rPr>
            <a:t>1911</a:t>
          </a:r>
          <a:r>
            <a:rPr lang="zh-CN" altLang="zh-CN" sz="2000" kern="1200" dirty="0" smtClean="0">
              <a:latin typeface="微软雅黑" panose="020B0503020204020204" charset="-122"/>
              <a:ea typeface="微软雅黑" panose="020B0503020204020204" charset="-122"/>
            </a:rPr>
            <a:t>年的</a:t>
          </a:r>
          <a:r>
            <a:rPr lang="zh-CN" altLang="zh-CN" sz="2000" kern="1200" dirty="0" smtClean="0">
              <a:solidFill>
                <a:srgbClr val="FF0000"/>
              </a:solidFill>
              <a:latin typeface="微软雅黑" panose="020B0503020204020204" charset="-122"/>
              <a:ea typeface="微软雅黑" panose="020B0503020204020204" charset="-122"/>
            </a:rPr>
            <a:t>辛亥革命</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宣告了中国两千多年君主专制制度的终结。</a:t>
          </a:r>
          <a:endParaRPr lang="en-US" altLang="zh-CN" sz="2000" kern="1200" dirty="0" smtClean="0">
            <a:latin typeface="微软雅黑" panose="020B0503020204020204" charset="-122"/>
            <a:ea typeface="微软雅黑" panose="020B0503020204020204" charset="-122"/>
          </a:endParaRPr>
        </a:p>
        <a:p>
          <a:pPr lvl="0" algn="l" defTabSz="889000">
            <a:lnSpc>
              <a:spcPct val="100000"/>
            </a:lnSpc>
            <a:spcBef>
              <a:spcPct val="0"/>
            </a:spcBef>
            <a:spcAft>
              <a:spcPts val="0"/>
            </a:spcAft>
          </a:pPr>
          <a:r>
            <a:rPr lang="en-US" altLang="zh-CN" sz="2000" kern="1200" dirty="0" smtClean="0">
              <a:latin typeface="微软雅黑" panose="020B0503020204020204" charset="-122"/>
              <a:ea typeface="微软雅黑" panose="020B0503020204020204" charset="-122"/>
            </a:rPr>
            <a:t>1912</a:t>
          </a:r>
          <a:r>
            <a:rPr lang="zh-CN" altLang="zh-CN" sz="2000" kern="1200" dirty="0" smtClean="0">
              <a:latin typeface="微软雅黑" panose="020B0503020204020204" charset="-122"/>
              <a:ea typeface="微软雅黑" panose="020B0503020204020204" charset="-122"/>
            </a:rPr>
            <a:t>年建立资产阶级民主共和国</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中华民国</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颁布</a:t>
          </a:r>
          <a:r>
            <a:rPr lang="en-US" altLang="zh-CN" sz="2000" kern="1200" dirty="0" smtClean="0">
              <a:solidFill>
                <a:srgbClr val="FF0000"/>
              </a:solidFill>
              <a:latin typeface="微软雅黑" panose="020B0503020204020204" charset="-122"/>
              <a:ea typeface="微软雅黑" panose="020B0503020204020204" charset="-122"/>
            </a:rPr>
            <a:t>《</a:t>
          </a:r>
          <a:r>
            <a:rPr lang="zh-CN" altLang="zh-CN" sz="2000" kern="1200" dirty="0" smtClean="0">
              <a:solidFill>
                <a:srgbClr val="FF0000"/>
              </a:solidFill>
              <a:latin typeface="微软雅黑" panose="020B0503020204020204" charset="-122"/>
              <a:ea typeface="微软雅黑" panose="020B0503020204020204" charset="-122"/>
            </a:rPr>
            <a:t>中华民国临时约法</a:t>
          </a:r>
          <a:r>
            <a:rPr lang="en-US" altLang="zh-CN" sz="2000" kern="1200" dirty="0" smtClean="0">
              <a:solidFill>
                <a:srgbClr val="FF0000"/>
              </a:solidFill>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颁布法令</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改变社会习俗</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使“民主”“共和“平等’观念深人人心</a:t>
          </a:r>
          <a:endParaRPr lang="zh-CN" altLang="en-US" sz="2000" kern="1200" dirty="0">
            <a:latin typeface="微软雅黑" panose="020B0503020204020204" charset="-122"/>
            <a:ea typeface="微软雅黑" panose="020B0503020204020204" charset="-122"/>
          </a:endParaRPr>
        </a:p>
      </dsp:txBody>
      <dsp:txXfrm>
        <a:off x="2518621" y="1653438"/>
        <a:ext cx="8740671" cy="1660195"/>
      </dsp:txXfrm>
    </dsp:sp>
    <dsp:sp modelId="{E46B2A2C-56BD-4222-908A-1A9EE403D783}">
      <dsp:nvSpPr>
        <dsp:cNvPr id="0" name=""/>
        <dsp:cNvSpPr/>
      </dsp:nvSpPr>
      <dsp:spPr>
        <a:xfrm>
          <a:off x="2506320" y="3683366"/>
          <a:ext cx="8731792" cy="127028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100000"/>
            </a:lnSpc>
            <a:spcBef>
              <a:spcPct val="0"/>
            </a:spcBef>
            <a:spcAft>
              <a:spcPts val="0"/>
            </a:spcAft>
          </a:pPr>
          <a:r>
            <a:rPr lang="en-US" altLang="zh-CN" sz="2000" kern="1200" dirty="0" smtClean="0">
              <a:latin typeface="微软雅黑" panose="020B0503020204020204" charset="-122"/>
              <a:ea typeface="微软雅黑" panose="020B0503020204020204" charset="-122"/>
            </a:rPr>
            <a:t>1915</a:t>
          </a:r>
          <a:r>
            <a:rPr lang="zh-CN" altLang="zh-CN" sz="2000" kern="1200" dirty="0" smtClean="0">
              <a:latin typeface="微软雅黑" panose="020B0503020204020204" charset="-122"/>
              <a:ea typeface="微软雅黑" panose="020B0503020204020204" charset="-122"/>
            </a:rPr>
            <a:t>年</a:t>
          </a:r>
          <a:r>
            <a:rPr lang="zh-CN" altLang="en-US"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兴起</a:t>
          </a:r>
          <a:r>
            <a:rPr lang="zh-CN" altLang="zh-CN" sz="2000" kern="1200" dirty="0" smtClean="0">
              <a:solidFill>
                <a:srgbClr val="FF0000"/>
              </a:solidFill>
              <a:latin typeface="微软雅黑" panose="020B0503020204020204" charset="-122"/>
              <a:ea typeface="微软雅黑" panose="020B0503020204020204" charset="-122"/>
            </a:rPr>
            <a:t>新文化运动</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前期</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提倡民主</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反对专制</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提倡科学</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反对愚味迷信</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后期</a:t>
          </a:r>
          <a:r>
            <a:rPr lang="en-US" altLang="zh-CN" sz="2000" kern="1200" dirty="0" smtClean="0">
              <a:latin typeface="微软雅黑" panose="020B0503020204020204" charset="-122"/>
              <a:ea typeface="微软雅黑" panose="020B0503020204020204" charset="-122"/>
            </a:rPr>
            <a:t>)</a:t>
          </a:r>
          <a:r>
            <a:rPr lang="zh-CN" altLang="zh-CN" sz="2000" kern="1200" dirty="0" smtClean="0">
              <a:latin typeface="微软雅黑" panose="020B0503020204020204" charset="-122"/>
              <a:ea typeface="微软雅黑" panose="020B0503020204020204" charset="-122"/>
            </a:rPr>
            <a:t>李大钊传播马克思主义和十月革命。马克思主义传播成为五四运动后新文化运动的主流</a:t>
          </a:r>
          <a:r>
            <a:rPr lang="zh-CN" altLang="en-US" sz="2000" kern="1200" dirty="0" smtClean="0">
              <a:latin typeface="微软雅黑" panose="020B0503020204020204" charset="-122"/>
              <a:ea typeface="微软雅黑" panose="020B0503020204020204" charset="-122"/>
            </a:rPr>
            <a:t>。</a:t>
          </a:r>
          <a:endParaRPr lang="zh-CN" altLang="en-US" sz="2000" kern="1200" dirty="0">
            <a:latin typeface="微软雅黑" panose="020B0503020204020204" charset="-122"/>
            <a:ea typeface="微软雅黑" panose="020B0503020204020204" charset="-122"/>
          </a:endParaRPr>
        </a:p>
      </dsp:txBody>
      <dsp:txXfrm>
        <a:off x="2506320" y="3683366"/>
        <a:ext cx="8731792" cy="1270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8B9AC-93AD-415C-B9E2-6F0A4284E013}">
      <dsp:nvSpPr>
        <dsp:cNvPr id="0" name=""/>
        <dsp:cNvSpPr/>
      </dsp:nvSpPr>
      <dsp:spPr>
        <a:xfrm>
          <a:off x="0" y="248012"/>
          <a:ext cx="5002066" cy="7992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l" defTabSz="1244600">
            <a:lnSpc>
              <a:spcPct val="90000"/>
            </a:lnSpc>
            <a:spcBef>
              <a:spcPct val="0"/>
            </a:spcBef>
            <a:spcAft>
              <a:spcPct val="35000"/>
            </a:spcAft>
          </a:pPr>
          <a:r>
            <a:rPr lang="zh-CN" altLang="en-US" sz="2800" kern="1200" dirty="0" smtClean="0">
              <a:latin typeface="微软雅黑" panose="020B0503020204020204" charset="-122"/>
              <a:ea typeface="微软雅黑" panose="020B0503020204020204" charset="-122"/>
            </a:rPr>
            <a:t>社会主义民主道路的探索历程</a:t>
          </a:r>
        </a:p>
      </dsp:txBody>
      <dsp:txXfrm>
        <a:off x="23410" y="271422"/>
        <a:ext cx="4955246" cy="752449"/>
      </dsp:txXfrm>
    </dsp:sp>
    <dsp:sp modelId="{FBF0820C-61DC-4F93-BDA9-D3168512F49B}">
      <dsp:nvSpPr>
        <dsp:cNvPr id="0" name=""/>
        <dsp:cNvSpPr/>
      </dsp:nvSpPr>
      <dsp:spPr>
        <a:xfrm>
          <a:off x="500206" y="1047282"/>
          <a:ext cx="4717254" cy="1924890"/>
        </a:xfrm>
        <a:custGeom>
          <a:avLst/>
          <a:gdLst/>
          <a:ahLst/>
          <a:cxnLst/>
          <a:rect l="0" t="0" r="0" b="0"/>
          <a:pathLst>
            <a:path>
              <a:moveTo>
                <a:pt x="0" y="0"/>
              </a:moveTo>
              <a:lnTo>
                <a:pt x="0" y="1924890"/>
              </a:lnTo>
              <a:lnTo>
                <a:pt x="4717254" y="19248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143D82-E25F-4A98-8CC6-7A5503F0483E}">
      <dsp:nvSpPr>
        <dsp:cNvPr id="0" name=""/>
        <dsp:cNvSpPr/>
      </dsp:nvSpPr>
      <dsp:spPr>
        <a:xfrm>
          <a:off x="5217461" y="848406"/>
          <a:ext cx="5155939" cy="42475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zh-CN" altLang="zh-CN" sz="2400" kern="1200" dirty="0" smtClean="0">
              <a:latin typeface="微软雅黑" panose="020B0503020204020204" charset="-122"/>
              <a:ea typeface="微软雅黑" panose="020B0503020204020204" charset="-122"/>
            </a:rPr>
            <a:t>从</a:t>
          </a:r>
          <a:r>
            <a:rPr lang="en-US" altLang="zh-CN" sz="2400" kern="1200" dirty="0" smtClean="0">
              <a:latin typeface="微软雅黑" panose="020B0503020204020204" charset="-122"/>
              <a:ea typeface="微软雅黑" panose="020B0503020204020204" charset="-122"/>
            </a:rPr>
            <a:t>1919</a:t>
          </a:r>
          <a:r>
            <a:rPr lang="zh-CN" altLang="zh-CN" sz="2400" kern="1200" dirty="0" smtClean="0">
              <a:latin typeface="微软雅黑" panose="020B0503020204020204" charset="-122"/>
              <a:ea typeface="微软雅黑" panose="020B0503020204020204" charset="-122"/>
            </a:rPr>
            <a:t>年五四运动到</a:t>
          </a:r>
          <a:r>
            <a:rPr lang="en-US" altLang="zh-CN" sz="2400" kern="1200" dirty="0" smtClean="0">
              <a:latin typeface="微软雅黑" panose="020B0503020204020204" charset="-122"/>
              <a:ea typeface="微软雅黑" panose="020B0503020204020204" charset="-122"/>
            </a:rPr>
            <a:t>1949</a:t>
          </a:r>
          <a:r>
            <a:rPr lang="zh-CN" altLang="zh-CN" sz="2400" kern="1200" dirty="0" smtClean="0">
              <a:latin typeface="微软雅黑" panose="020B0503020204020204" charset="-122"/>
              <a:ea typeface="微软雅黑" panose="020B0503020204020204" charset="-122"/>
            </a:rPr>
            <a:t>年新中国成立的新民主主义革命时期，在中国共产党的领导下，由照搬苏联模式的探索历程 到“走中国特色的革命道路”</a:t>
          </a:r>
          <a:r>
            <a:rPr lang="en-US" altLang="zh-CN" sz="2400" kern="1200" dirty="0" smtClean="0">
              <a:latin typeface="微软雅黑" panose="020B0503020204020204" charset="-122"/>
              <a:ea typeface="微软雅黑" panose="020B0503020204020204" charset="-122"/>
            </a:rPr>
            <a:t>——</a:t>
          </a:r>
          <a:r>
            <a:rPr lang="zh-CN" altLang="zh-CN" sz="2400" kern="1200" dirty="0" smtClean="0">
              <a:latin typeface="微软雅黑" panose="020B0503020204020204" charset="-122"/>
              <a:ea typeface="微软雅黑" panose="020B0503020204020204" charset="-122"/>
            </a:rPr>
            <a:t>农村包围城市、武装夺取政权的革命道路</a:t>
          </a:r>
          <a:r>
            <a:rPr lang="en-US" altLang="zh-CN" sz="2400" kern="1200" dirty="0" smtClean="0">
              <a:latin typeface="微软雅黑" panose="020B0503020204020204" charset="-122"/>
              <a:ea typeface="微软雅黑" panose="020B0503020204020204" charset="-122"/>
            </a:rPr>
            <a:t>,</a:t>
          </a:r>
          <a:r>
            <a:rPr lang="zh-CN" altLang="zh-CN" sz="2400" kern="1200" dirty="0" smtClean="0">
              <a:latin typeface="微软雅黑" panose="020B0503020204020204" charset="-122"/>
              <a:ea typeface="微软雅黑" panose="020B0503020204020204" charset="-122"/>
            </a:rPr>
            <a:t>最终取得新民主主义革命的胜利</a:t>
          </a:r>
          <a:r>
            <a:rPr lang="zh-CN" altLang="en-US" sz="2400" kern="1200" dirty="0" smtClean="0">
              <a:latin typeface="微软雅黑" panose="020B0503020204020204" charset="-122"/>
              <a:ea typeface="微软雅黑" panose="020B0503020204020204" charset="-122"/>
            </a:rPr>
            <a:t>。</a:t>
          </a:r>
          <a:endParaRPr lang="zh-CN" altLang="zh-CN" sz="2400" kern="1200" dirty="0" smtClean="0">
            <a:latin typeface="微软雅黑" panose="020B0503020204020204" charset="-122"/>
            <a:ea typeface="微软雅黑" panose="020B0503020204020204" charset="-122"/>
          </a:endParaRPr>
        </a:p>
      </dsp:txBody>
      <dsp:txXfrm>
        <a:off x="5341867" y="972812"/>
        <a:ext cx="4907127" cy="3998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2FC32-8C1E-4A7E-9CA8-2FAE3C3F5D51}">
      <dsp:nvSpPr>
        <dsp:cNvPr id="0" name=""/>
        <dsp:cNvSpPr/>
      </dsp:nvSpPr>
      <dsp:spPr>
        <a:xfrm>
          <a:off x="53791" y="187857"/>
          <a:ext cx="4662890" cy="83645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微软雅黑" panose="020B0503020204020204" charset="-122"/>
              <a:ea typeface="微软雅黑" panose="020B0503020204020204" charset="-122"/>
            </a:rPr>
            <a:t>社会主义建设时期的民主法制历程</a:t>
          </a:r>
          <a:endParaRPr lang="zh-CN" altLang="en-US" sz="2300" kern="1200" dirty="0">
            <a:latin typeface="微软雅黑" panose="020B0503020204020204" charset="-122"/>
            <a:ea typeface="微软雅黑" panose="020B0503020204020204" charset="-122"/>
          </a:endParaRPr>
        </a:p>
      </dsp:txBody>
      <dsp:txXfrm>
        <a:off x="78290" y="212356"/>
        <a:ext cx="4613892" cy="787460"/>
      </dsp:txXfrm>
    </dsp:sp>
    <dsp:sp modelId="{F2164706-73BF-4A16-B855-7D8C0D7C90E9}">
      <dsp:nvSpPr>
        <dsp:cNvPr id="0" name=""/>
        <dsp:cNvSpPr/>
      </dsp:nvSpPr>
      <dsp:spPr>
        <a:xfrm>
          <a:off x="520080" y="1024316"/>
          <a:ext cx="1184385" cy="528675"/>
        </a:xfrm>
        <a:custGeom>
          <a:avLst/>
          <a:gdLst/>
          <a:ahLst/>
          <a:cxnLst/>
          <a:rect l="0" t="0" r="0" b="0"/>
          <a:pathLst>
            <a:path>
              <a:moveTo>
                <a:pt x="0" y="0"/>
              </a:moveTo>
              <a:lnTo>
                <a:pt x="0" y="528675"/>
              </a:lnTo>
              <a:lnTo>
                <a:pt x="1184385" y="52867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03708F-0BA0-47ED-BB70-97B01138EE89}">
      <dsp:nvSpPr>
        <dsp:cNvPr id="0" name=""/>
        <dsp:cNvSpPr/>
      </dsp:nvSpPr>
      <dsp:spPr>
        <a:xfrm>
          <a:off x="1704466" y="1134762"/>
          <a:ext cx="9097889" cy="83645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微软雅黑" panose="020B0503020204020204" charset="-122"/>
              <a:ea typeface="微软雅黑" panose="020B0503020204020204" charset="-122"/>
            </a:rPr>
            <a:t>1.1949</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9</a:t>
          </a:r>
          <a:r>
            <a:rPr lang="zh-CN" altLang="en-US" sz="2000" kern="1200" dirty="0" smtClean="0">
              <a:latin typeface="微软雅黑" panose="020B0503020204020204" charset="-122"/>
              <a:ea typeface="微软雅黑" panose="020B0503020204020204" charset="-122"/>
            </a:rPr>
            <a:t>月</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第一届中国人民政治协商会议通过的</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共同纲领</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，初步建立了中共领导的</a:t>
          </a:r>
          <a:r>
            <a:rPr lang="zh-CN" altLang="en-US" sz="2000" kern="1200" dirty="0" smtClean="0">
              <a:solidFill>
                <a:srgbClr val="FF0000"/>
              </a:solidFill>
              <a:latin typeface="微软雅黑" panose="020B0503020204020204" charset="-122"/>
              <a:ea typeface="微软雅黑" panose="020B0503020204020204" charset="-122"/>
            </a:rPr>
            <a:t>多党合作和政治协商制度</a:t>
          </a:r>
          <a:r>
            <a:rPr lang="zh-CN" altLang="en-US" sz="2000" kern="1200" dirty="0" smtClean="0">
              <a:latin typeface="微软雅黑" panose="020B0503020204020204" charset="-122"/>
              <a:ea typeface="微软雅黑" panose="020B0503020204020204" charset="-122"/>
            </a:rPr>
            <a:t>。</a:t>
          </a:r>
          <a:endParaRPr lang="zh-CN" altLang="en-US" sz="2000" kern="1200" dirty="0">
            <a:latin typeface="微软雅黑" panose="020B0503020204020204" charset="-122"/>
            <a:ea typeface="微软雅黑" panose="020B0503020204020204" charset="-122"/>
          </a:endParaRPr>
        </a:p>
      </dsp:txBody>
      <dsp:txXfrm>
        <a:off x="1728965" y="1159261"/>
        <a:ext cx="9048891" cy="787460"/>
      </dsp:txXfrm>
    </dsp:sp>
    <dsp:sp modelId="{043F7E72-3CEC-43C7-9C6A-D26AD21E70B1}">
      <dsp:nvSpPr>
        <dsp:cNvPr id="0" name=""/>
        <dsp:cNvSpPr/>
      </dsp:nvSpPr>
      <dsp:spPr>
        <a:xfrm>
          <a:off x="520080" y="1024316"/>
          <a:ext cx="1229152" cy="1678509"/>
        </a:xfrm>
        <a:custGeom>
          <a:avLst/>
          <a:gdLst/>
          <a:ahLst/>
          <a:cxnLst/>
          <a:rect l="0" t="0" r="0" b="0"/>
          <a:pathLst>
            <a:path>
              <a:moveTo>
                <a:pt x="0" y="0"/>
              </a:moveTo>
              <a:lnTo>
                <a:pt x="0" y="1678509"/>
              </a:lnTo>
              <a:lnTo>
                <a:pt x="1229152" y="167850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996E2-11FB-481B-BADE-E8475565E7D5}">
      <dsp:nvSpPr>
        <dsp:cNvPr id="0" name=""/>
        <dsp:cNvSpPr/>
      </dsp:nvSpPr>
      <dsp:spPr>
        <a:xfrm>
          <a:off x="1749233" y="2135769"/>
          <a:ext cx="9097889" cy="113411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微软雅黑" panose="020B0503020204020204" charset="-122"/>
              <a:ea typeface="微软雅黑" panose="020B0503020204020204" charset="-122"/>
            </a:rPr>
            <a:t>2.1954</a:t>
          </a:r>
          <a:r>
            <a:rPr lang="zh-CN" altLang="en-US" sz="2000" kern="1200" dirty="0" smtClean="0">
              <a:latin typeface="微软雅黑" panose="020B0503020204020204" charset="-122"/>
              <a:ea typeface="微软雅黑" panose="020B0503020204020204" charset="-122"/>
            </a:rPr>
            <a:t>年，第一届全国人民代表大会通过第一部社会主义类型的宪法一</a:t>
          </a:r>
          <a:r>
            <a:rPr lang="en-US" altLang="en-US" sz="2000" kern="1200" dirty="0" smtClean="0">
              <a:latin typeface="微软雅黑" panose="020B0503020204020204" charset="-122"/>
              <a:ea typeface="微软雅黑" panose="020B0503020204020204" charset="-122"/>
            </a:rPr>
            <a:t>《 </a:t>
          </a:r>
          <a:r>
            <a:rPr lang="zh-CN" altLang="en-US" sz="2000" kern="1200" dirty="0" smtClean="0">
              <a:latin typeface="微软雅黑" panose="020B0503020204020204" charset="-122"/>
              <a:ea typeface="微软雅黑" panose="020B0503020204020204" charset="-122"/>
            </a:rPr>
            <a:t>中华人民共和国宪法</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同时</a:t>
          </a:r>
          <a:r>
            <a:rPr lang="en-US" altLang="en-US" sz="2000" kern="1200" dirty="0" smtClean="0">
              <a:latin typeface="微软雅黑" panose="020B0503020204020204" charset="-122"/>
              <a:ea typeface="微软雅黑" panose="020B0503020204020204" charset="-122"/>
            </a:rPr>
            <a:t>,</a:t>
          </a:r>
          <a:r>
            <a:rPr lang="zh-CN" altLang="en-US" sz="2000" kern="1200" dirty="0" smtClean="0">
              <a:solidFill>
                <a:srgbClr val="FF0000"/>
              </a:solidFill>
              <a:latin typeface="微软雅黑" panose="020B0503020204020204" charset="-122"/>
              <a:ea typeface="微软雅黑" panose="020B0503020204020204" charset="-122"/>
            </a:rPr>
            <a:t>人民代表大会制度</a:t>
          </a:r>
          <a:r>
            <a:rPr lang="zh-CN" altLang="en-US" sz="2000" kern="1200" dirty="0" smtClean="0">
              <a:latin typeface="微软雅黑" panose="020B0503020204020204" charset="-122"/>
              <a:ea typeface="微软雅黑" panose="020B0503020204020204" charset="-122"/>
            </a:rPr>
            <a:t>建立</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成为我国的根本政治制度。</a:t>
          </a:r>
          <a:endParaRPr lang="zh-CN" altLang="en-US" sz="2000" kern="1200" dirty="0">
            <a:latin typeface="微软雅黑" panose="020B0503020204020204" charset="-122"/>
            <a:ea typeface="微软雅黑" panose="020B0503020204020204" charset="-122"/>
          </a:endParaRPr>
        </a:p>
      </dsp:txBody>
      <dsp:txXfrm>
        <a:off x="1782450" y="2168986"/>
        <a:ext cx="9031455" cy="1067678"/>
      </dsp:txXfrm>
    </dsp:sp>
    <dsp:sp modelId="{EF607BC4-4F1E-48DA-92A7-3D382AADB0A3}">
      <dsp:nvSpPr>
        <dsp:cNvPr id="0" name=""/>
        <dsp:cNvSpPr/>
      </dsp:nvSpPr>
      <dsp:spPr>
        <a:xfrm>
          <a:off x="520080" y="1024316"/>
          <a:ext cx="1219222" cy="2634389"/>
        </a:xfrm>
        <a:custGeom>
          <a:avLst/>
          <a:gdLst/>
          <a:ahLst/>
          <a:cxnLst/>
          <a:rect l="0" t="0" r="0" b="0"/>
          <a:pathLst>
            <a:path>
              <a:moveTo>
                <a:pt x="0" y="0"/>
              </a:moveTo>
              <a:lnTo>
                <a:pt x="0" y="2634389"/>
              </a:lnTo>
              <a:lnTo>
                <a:pt x="1219222" y="263438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8A1CBC-EBCF-407C-8EF7-552EC56837A2}">
      <dsp:nvSpPr>
        <dsp:cNvPr id="0" name=""/>
        <dsp:cNvSpPr/>
      </dsp:nvSpPr>
      <dsp:spPr>
        <a:xfrm>
          <a:off x="1739302" y="3382419"/>
          <a:ext cx="9036727" cy="5525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微软雅黑" panose="020B0503020204020204" charset="-122"/>
              <a:ea typeface="微软雅黑" panose="020B0503020204020204" charset="-122"/>
            </a:rPr>
            <a:t>3.“</a:t>
          </a:r>
          <a:r>
            <a:rPr lang="zh-CN" altLang="en-US" sz="2000" kern="1200" dirty="0" smtClean="0">
              <a:latin typeface="微软雅黑" panose="020B0503020204020204" charset="-122"/>
              <a:ea typeface="微软雅黑" panose="020B0503020204020204" charset="-122"/>
            </a:rPr>
            <a:t>文化大革命”期间，我国的民主法制建设遭到严重破坏。</a:t>
          </a:r>
          <a:endParaRPr lang="zh-CN" altLang="en-US" sz="2000" kern="1200" dirty="0">
            <a:latin typeface="微软雅黑" panose="020B0503020204020204" charset="-122"/>
            <a:ea typeface="微软雅黑" panose="020B0503020204020204" charset="-122"/>
          </a:endParaRPr>
        </a:p>
      </dsp:txBody>
      <dsp:txXfrm>
        <a:off x="1755486" y="3398603"/>
        <a:ext cx="9004359" cy="520205"/>
      </dsp:txXfrm>
    </dsp:sp>
    <dsp:sp modelId="{A64D80C8-55FF-4823-BAF6-A3326FB1ECAF}">
      <dsp:nvSpPr>
        <dsp:cNvPr id="0" name=""/>
        <dsp:cNvSpPr/>
      </dsp:nvSpPr>
      <dsp:spPr>
        <a:xfrm>
          <a:off x="520080" y="1024316"/>
          <a:ext cx="1162851" cy="3709967"/>
        </a:xfrm>
        <a:custGeom>
          <a:avLst/>
          <a:gdLst/>
          <a:ahLst/>
          <a:cxnLst/>
          <a:rect l="0" t="0" r="0" b="0"/>
          <a:pathLst>
            <a:path>
              <a:moveTo>
                <a:pt x="0" y="0"/>
              </a:moveTo>
              <a:lnTo>
                <a:pt x="0" y="3709967"/>
              </a:lnTo>
              <a:lnTo>
                <a:pt x="1162851" y="370996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F1762E-8304-4A33-A384-88EF42708E0E}">
      <dsp:nvSpPr>
        <dsp:cNvPr id="0" name=""/>
        <dsp:cNvSpPr/>
      </dsp:nvSpPr>
      <dsp:spPr>
        <a:xfrm>
          <a:off x="1682932" y="4127001"/>
          <a:ext cx="9208275" cy="121456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微软雅黑" panose="020B0503020204020204" charset="-122"/>
              <a:ea typeface="微软雅黑" panose="020B0503020204020204" charset="-122"/>
            </a:rPr>
            <a:t>4.</a:t>
          </a:r>
          <a:r>
            <a:rPr lang="zh-CN" altLang="en-US" sz="2000" kern="1200" dirty="0" smtClean="0">
              <a:latin typeface="微软雅黑" panose="020B0503020204020204" charset="-122"/>
              <a:ea typeface="微软雅黑" panose="020B0503020204020204" charset="-122"/>
            </a:rPr>
            <a:t>改革开放后</a:t>
          </a:r>
          <a:r>
            <a:rPr lang="en-US" altLang="en-US" sz="2000" kern="1200" dirty="0" smtClean="0">
              <a:latin typeface="微软雅黑" panose="020B0503020204020204" charset="-122"/>
              <a:ea typeface="微软雅黑" panose="020B0503020204020204" charset="-122"/>
            </a:rPr>
            <a:t>, 1982</a:t>
          </a:r>
          <a:r>
            <a:rPr lang="zh-CN" altLang="en-US" sz="2000" kern="1200" dirty="0" smtClean="0">
              <a:latin typeface="微软雅黑" panose="020B0503020204020204" charset="-122"/>
              <a:ea typeface="微软雅黑" panose="020B0503020204020204" charset="-122"/>
            </a:rPr>
            <a:t>年通过第四部</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中华人民共和国宪法</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，逐步形成以宪法为核心的中国特色社会主义法律体系</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民主法制建设不断完善，我国逐步向</a:t>
          </a:r>
          <a:r>
            <a:rPr lang="zh-CN" altLang="en-US" sz="2000" kern="1200" dirty="0" smtClean="0">
              <a:solidFill>
                <a:srgbClr val="FF0000"/>
              </a:solidFill>
              <a:latin typeface="微软雅黑" panose="020B0503020204020204" charset="-122"/>
              <a:ea typeface="微软雅黑" panose="020B0503020204020204" charset="-122"/>
            </a:rPr>
            <a:t>依法治国</a:t>
          </a:r>
          <a:r>
            <a:rPr lang="zh-CN" altLang="en-US" sz="2000" kern="1200" dirty="0" smtClean="0">
              <a:latin typeface="微软雅黑" panose="020B0503020204020204" charset="-122"/>
              <a:ea typeface="微软雅黑" panose="020B0503020204020204" charset="-122"/>
            </a:rPr>
            <a:t>的道路迈进。</a:t>
          </a:r>
          <a:endParaRPr lang="zh-CN" altLang="en-US" sz="2000" kern="1200" dirty="0">
            <a:latin typeface="微软雅黑" panose="020B0503020204020204" charset="-122"/>
            <a:ea typeface="微软雅黑" panose="020B0503020204020204" charset="-122"/>
          </a:endParaRPr>
        </a:p>
      </dsp:txBody>
      <dsp:txXfrm>
        <a:off x="1718505" y="4162574"/>
        <a:ext cx="9137129" cy="11434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1B1EB-8222-4618-956C-D0023A7F5909}">
      <dsp:nvSpPr>
        <dsp:cNvPr id="0" name=""/>
        <dsp:cNvSpPr/>
      </dsp:nvSpPr>
      <dsp:spPr>
        <a:xfrm rot="5400000">
          <a:off x="1054040" y="715386"/>
          <a:ext cx="673640" cy="766915"/>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13412-7FDF-477B-9F9D-701BFDC59B5C}">
      <dsp:nvSpPr>
        <dsp:cNvPr id="0" name=""/>
        <dsp:cNvSpPr/>
      </dsp:nvSpPr>
      <dsp:spPr>
        <a:xfrm>
          <a:off x="0" y="162029"/>
          <a:ext cx="2883275" cy="564197"/>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奠定基础：梭伦改革</a:t>
          </a:r>
          <a:endParaRPr lang="zh-CN" altLang="en-US" sz="2000" kern="1200" dirty="0">
            <a:latin typeface="微软雅黑" panose="020B0503020204020204" charset="-122"/>
            <a:ea typeface="微软雅黑" panose="020B0503020204020204" charset="-122"/>
          </a:endParaRPr>
        </a:p>
      </dsp:txBody>
      <dsp:txXfrm>
        <a:off x="27547" y="189576"/>
        <a:ext cx="2828181" cy="509103"/>
      </dsp:txXfrm>
    </dsp:sp>
    <dsp:sp modelId="{CE313EFA-3014-4C3E-901C-AB25C6426DB7}">
      <dsp:nvSpPr>
        <dsp:cNvPr id="0" name=""/>
        <dsp:cNvSpPr/>
      </dsp:nvSpPr>
      <dsp:spPr>
        <a:xfrm>
          <a:off x="2009580" y="44347"/>
          <a:ext cx="824773" cy="641562"/>
        </a:xfrm>
        <a:prstGeom prst="rect">
          <a:avLst/>
        </a:prstGeom>
        <a:noFill/>
        <a:ln>
          <a:noFill/>
        </a:ln>
        <a:effectLst/>
      </dsp:spPr>
      <dsp:style>
        <a:lnRef idx="0">
          <a:scrgbClr r="0" g="0" b="0"/>
        </a:lnRef>
        <a:fillRef idx="0">
          <a:scrgbClr r="0" g="0" b="0"/>
        </a:fillRef>
        <a:effectRef idx="0">
          <a:scrgbClr r="0" g="0" b="0"/>
        </a:effectRef>
        <a:fontRef idx="minor"/>
      </dsp:style>
    </dsp:sp>
    <dsp:sp modelId="{244F248D-6867-401D-BA05-4935B7DB8D52}">
      <dsp:nvSpPr>
        <dsp:cNvPr id="0" name=""/>
        <dsp:cNvSpPr/>
      </dsp:nvSpPr>
      <dsp:spPr>
        <a:xfrm rot="5400000">
          <a:off x="2492884" y="1477581"/>
          <a:ext cx="673640" cy="766915"/>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1E897E-3C32-4F38-AB34-39CF17492E9B}">
      <dsp:nvSpPr>
        <dsp:cNvPr id="0" name=""/>
        <dsp:cNvSpPr/>
      </dsp:nvSpPr>
      <dsp:spPr>
        <a:xfrm>
          <a:off x="1613842" y="928411"/>
          <a:ext cx="3010613" cy="570936"/>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确立：克利斯提尼改革</a:t>
          </a:r>
          <a:endParaRPr lang="zh-CN" altLang="en-US" sz="2000" kern="1200" dirty="0">
            <a:latin typeface="微软雅黑" panose="020B0503020204020204" charset="-122"/>
            <a:ea typeface="微软雅黑" panose="020B0503020204020204" charset="-122"/>
          </a:endParaRPr>
        </a:p>
      </dsp:txBody>
      <dsp:txXfrm>
        <a:off x="1641718" y="956287"/>
        <a:ext cx="2954861" cy="515184"/>
      </dsp:txXfrm>
    </dsp:sp>
    <dsp:sp modelId="{24EACBEF-C627-4E90-9C5C-AF54977EF056}">
      <dsp:nvSpPr>
        <dsp:cNvPr id="0" name=""/>
        <dsp:cNvSpPr/>
      </dsp:nvSpPr>
      <dsp:spPr>
        <a:xfrm>
          <a:off x="3457221" y="860311"/>
          <a:ext cx="824773" cy="641562"/>
        </a:xfrm>
        <a:prstGeom prst="rect">
          <a:avLst/>
        </a:prstGeom>
        <a:noFill/>
        <a:ln>
          <a:noFill/>
        </a:ln>
        <a:effectLst/>
      </dsp:spPr>
      <dsp:style>
        <a:lnRef idx="0">
          <a:scrgbClr r="0" g="0" b="0"/>
        </a:lnRef>
        <a:fillRef idx="0">
          <a:scrgbClr r="0" g="0" b="0"/>
        </a:fillRef>
        <a:effectRef idx="0">
          <a:scrgbClr r="0" g="0" b="0"/>
        </a:effectRef>
        <a:fontRef idx="minor"/>
      </dsp:style>
    </dsp:sp>
    <dsp:sp modelId="{E5AA419B-A8D8-4D7A-A35A-9331D9499EC4}">
      <dsp:nvSpPr>
        <dsp:cNvPr id="0" name=""/>
        <dsp:cNvSpPr/>
      </dsp:nvSpPr>
      <dsp:spPr>
        <a:xfrm>
          <a:off x="2769815" y="1678832"/>
          <a:ext cx="3160337" cy="595877"/>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黄金时期：伯利克里改革</a:t>
          </a:r>
          <a:endParaRPr lang="zh-CN" altLang="en-US" sz="2000" kern="1200" dirty="0">
            <a:latin typeface="微软雅黑" panose="020B0503020204020204" charset="-122"/>
            <a:ea typeface="微软雅黑" panose="020B0503020204020204" charset="-122"/>
          </a:endParaRPr>
        </a:p>
      </dsp:txBody>
      <dsp:txXfrm>
        <a:off x="2798909" y="1707926"/>
        <a:ext cx="3102149" cy="5376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E2BE2-A4F6-4B90-B527-D003FDE29C59}">
      <dsp:nvSpPr>
        <dsp:cNvPr id="0" name=""/>
        <dsp:cNvSpPr/>
      </dsp:nvSpPr>
      <dsp:spPr>
        <a:xfrm>
          <a:off x="0" y="11478"/>
          <a:ext cx="11376025" cy="16413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50000"/>
            </a:lnSpc>
            <a:spcBef>
              <a:spcPct val="0"/>
            </a:spcBef>
            <a:spcAft>
              <a:spcPts val="600"/>
            </a:spcAft>
          </a:pPr>
          <a:endParaRPr lang="zh-CN" altLang="en-US" sz="2400" b="1" kern="1200" dirty="0" smtClean="0">
            <a:solidFill>
              <a:srgbClr val="FF0000"/>
            </a:solidFill>
            <a:latin typeface="微软雅黑" panose="020B0503020204020204" charset="-122"/>
            <a:ea typeface="微软雅黑" panose="020B0503020204020204" charset="-122"/>
          </a:endParaRPr>
        </a:p>
        <a:p>
          <a:pPr lvl="0" algn="l" defTabSz="1066800">
            <a:lnSpc>
              <a:spcPct val="50000"/>
            </a:lnSpc>
            <a:spcBef>
              <a:spcPct val="0"/>
            </a:spcBef>
            <a:spcAft>
              <a:spcPts val="600"/>
            </a:spcAft>
          </a:pPr>
          <a:r>
            <a:rPr lang="zh-CN" altLang="en-US" sz="2400" b="1" kern="1200" dirty="0" smtClean="0">
              <a:solidFill>
                <a:srgbClr val="FF0000"/>
              </a:solidFill>
              <a:latin typeface="微软雅黑" panose="020B0503020204020204" charset="-122"/>
              <a:ea typeface="微软雅黑" panose="020B0503020204020204" charset="-122"/>
            </a:rPr>
            <a:t>英国</a:t>
          </a:r>
          <a:endParaRPr lang="zh-CN" altLang="en-US" sz="2400" b="1" kern="1200" dirty="0">
            <a:solidFill>
              <a:srgbClr val="FF0000"/>
            </a:solidFill>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en-US" altLang="en-US" sz="2000" kern="1200" dirty="0" smtClean="0">
              <a:latin typeface="微软雅黑" panose="020B0503020204020204" charset="-122"/>
              <a:ea typeface="微软雅黑" panose="020B0503020204020204" charset="-122"/>
            </a:rPr>
            <a:t>1689</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英国颁布</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solidFill>
                <a:srgbClr val="FF0000"/>
              </a:solidFill>
              <a:latin typeface="微软雅黑" panose="020B0503020204020204" charset="-122"/>
              <a:ea typeface="微软雅黑" panose="020B0503020204020204" charset="-122"/>
            </a:rPr>
            <a:t>权利法案</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以法律形式对国王的权力进行了明确的制约</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君主立宪制的资产阶级统治开始确立起来，是人治走向法治的开始。</a:t>
          </a:r>
          <a:endParaRPr lang="zh-CN" altLang="en-US" sz="2000" kern="1200" dirty="0">
            <a:latin typeface="微软雅黑" panose="020B0503020204020204" charset="-122"/>
            <a:ea typeface="微软雅黑" panose="020B0503020204020204" charset="-122"/>
          </a:endParaRPr>
        </a:p>
      </dsp:txBody>
      <dsp:txXfrm>
        <a:off x="2636161" y="11478"/>
        <a:ext cx="8739863" cy="1641379"/>
      </dsp:txXfrm>
    </dsp:sp>
    <dsp:sp modelId="{A713ED39-5C93-4321-9F8F-8B67732EB44F}">
      <dsp:nvSpPr>
        <dsp:cNvPr id="0" name=""/>
        <dsp:cNvSpPr/>
      </dsp:nvSpPr>
      <dsp:spPr>
        <a:xfrm>
          <a:off x="212613" y="138380"/>
          <a:ext cx="1973967" cy="1397191"/>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5FB919-6486-4CA5-B65D-7444D4A64DCB}">
      <dsp:nvSpPr>
        <dsp:cNvPr id="0" name=""/>
        <dsp:cNvSpPr/>
      </dsp:nvSpPr>
      <dsp:spPr>
        <a:xfrm>
          <a:off x="0" y="2003084"/>
          <a:ext cx="11376025" cy="24235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ts val="600"/>
            </a:spcAft>
          </a:pPr>
          <a:r>
            <a:rPr lang="zh-CN" altLang="en-US" sz="2400" b="1" kern="1200" dirty="0" smtClean="0">
              <a:solidFill>
                <a:srgbClr val="FF0000"/>
              </a:solidFill>
              <a:latin typeface="微软雅黑" panose="020B0503020204020204" charset="-122"/>
              <a:ea typeface="微软雅黑" panose="020B0503020204020204" charset="-122"/>
            </a:rPr>
            <a:t>法国</a:t>
          </a:r>
          <a:endParaRPr lang="zh-CN" altLang="en-US" sz="2400" b="1" kern="1200" dirty="0">
            <a:solidFill>
              <a:srgbClr val="FF0000"/>
            </a:solidFill>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 </a:t>
          </a:r>
          <a:r>
            <a:rPr lang="en-US" altLang="en-US" sz="2000" kern="1200" dirty="0" smtClean="0">
              <a:latin typeface="微软雅黑" panose="020B0503020204020204" charset="-122"/>
              <a:ea typeface="微软雅黑" panose="020B0503020204020204" charset="-122"/>
            </a:rPr>
            <a:t>1789</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法国颁布</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solidFill>
                <a:srgbClr val="FF0000"/>
              </a:solidFill>
              <a:latin typeface="微软雅黑" panose="020B0503020204020204" charset="-122"/>
              <a:ea typeface="微软雅黑" panose="020B0503020204020204" charset="-122"/>
            </a:rPr>
            <a:t>人权宣言</a:t>
          </a:r>
          <a:r>
            <a:rPr lang="en-US" altLang="zh-CN"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，体现了反对封建专制和封建等级制度的要求</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成为资产阶级革命的旗帜</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维护了资产阶级的利益</a:t>
          </a:r>
          <a:r>
            <a:rPr lang="en-US" altLang="en-US" sz="2000" kern="1200" dirty="0" smtClean="0">
              <a:latin typeface="微软雅黑" panose="020B0503020204020204" charset="-122"/>
              <a:ea typeface="微软雅黑" panose="020B0503020204020204" charset="-122"/>
            </a:rPr>
            <a:t>; </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en-US" altLang="en-US" sz="2000" kern="1200" dirty="0" smtClean="0">
              <a:latin typeface="微软雅黑" panose="020B0503020204020204" charset="-122"/>
              <a:ea typeface="微软雅黑" panose="020B0503020204020204" charset="-122"/>
            </a:rPr>
            <a:t>1804</a:t>
          </a:r>
          <a:r>
            <a:rPr lang="zh-CN" altLang="en-US" sz="2000" kern="1200" dirty="0" smtClean="0">
              <a:latin typeface="微软雅黑" panose="020B0503020204020204" charset="-122"/>
              <a:ea typeface="微软雅黑" panose="020B0503020204020204" charset="-122"/>
            </a:rPr>
            <a:t>年颁布的</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solidFill>
                <a:srgbClr val="FF0000"/>
              </a:solidFill>
              <a:latin typeface="微软雅黑" panose="020B0503020204020204" charset="-122"/>
              <a:ea typeface="微软雅黑" panose="020B0503020204020204" charset="-122"/>
            </a:rPr>
            <a:t>拿破仑法典</a:t>
          </a:r>
          <a:r>
            <a:rPr lang="en-US" altLang="zh-CN"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维护了法国大革命的成果</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确立了资本主义社会的立法规范。</a:t>
          </a:r>
          <a:endParaRPr lang="zh-CN" altLang="en-US" sz="2000" kern="1200" dirty="0">
            <a:latin typeface="微软雅黑" panose="020B0503020204020204" charset="-122"/>
            <a:ea typeface="微软雅黑" panose="020B0503020204020204" charset="-122"/>
          </a:endParaRPr>
        </a:p>
      </dsp:txBody>
      <dsp:txXfrm>
        <a:off x="2636161" y="2003084"/>
        <a:ext cx="8739863" cy="2423500"/>
      </dsp:txXfrm>
    </dsp:sp>
    <dsp:sp modelId="{3C71D1D3-91E0-4552-A2A4-06AE7BC2E7F8}">
      <dsp:nvSpPr>
        <dsp:cNvPr id="0" name=""/>
        <dsp:cNvSpPr/>
      </dsp:nvSpPr>
      <dsp:spPr>
        <a:xfrm>
          <a:off x="147906" y="2485198"/>
          <a:ext cx="2495808" cy="1645645"/>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74A56-B9E4-454B-B9F6-826FEF163CC6}">
      <dsp:nvSpPr>
        <dsp:cNvPr id="0" name=""/>
        <dsp:cNvSpPr/>
      </dsp:nvSpPr>
      <dsp:spPr>
        <a:xfrm>
          <a:off x="0" y="0"/>
          <a:ext cx="11604812" cy="22568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zh-CN" altLang="en-US" sz="2400" b="1" kern="1200" dirty="0" smtClean="0">
              <a:solidFill>
                <a:srgbClr val="FF0000"/>
              </a:solidFill>
              <a:latin typeface="微软雅黑" panose="020B0503020204020204" charset="-122"/>
              <a:ea typeface="微软雅黑" panose="020B0503020204020204" charset="-122"/>
            </a:rPr>
            <a:t>俄国</a:t>
          </a:r>
          <a:endParaRPr lang="zh-CN" altLang="en-US" sz="2400" b="1" kern="1200" dirty="0">
            <a:solidFill>
              <a:srgbClr val="FF0000"/>
            </a:solidFill>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en-US" altLang="en-US" sz="2000" kern="1200" dirty="0" smtClean="0">
              <a:latin typeface="微软雅黑" panose="020B0503020204020204" charset="-122"/>
              <a:ea typeface="微软雅黑" panose="020B0503020204020204" charset="-122"/>
            </a:rPr>
            <a:t>1861</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沙皇亚历山大二世颁布了</a:t>
          </a:r>
          <a:r>
            <a:rPr lang="zh-CN" altLang="en-US" sz="2000" kern="1200" dirty="0" smtClean="0">
              <a:solidFill>
                <a:srgbClr val="FF0000"/>
              </a:solidFill>
              <a:latin typeface="微软雅黑" panose="020B0503020204020204" charset="-122"/>
              <a:ea typeface="微软雅黑" panose="020B0503020204020204" charset="-122"/>
            </a:rPr>
            <a:t>废除农奴制</a:t>
          </a:r>
          <a:r>
            <a:rPr lang="zh-CN" altLang="en-US" sz="2000" kern="1200" dirty="0" smtClean="0">
              <a:latin typeface="微软雅黑" panose="020B0503020204020204" charset="-122"/>
              <a:ea typeface="微软雅黑" panose="020B0503020204020204" charset="-122"/>
            </a:rPr>
            <a:t>的法令。法令规定</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农奴获得人身自由，可以改变身份，自由转换职业</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农奴在获得解放的同时</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可以获得一份土地</a:t>
          </a:r>
          <a:r>
            <a:rPr lang="en-US" altLang="en-US" sz="2000" kern="1200" dirty="0" smtClean="0">
              <a:latin typeface="微软雅黑" panose="020B0503020204020204" charset="-122"/>
              <a:ea typeface="微软雅黑" panose="020B0503020204020204" charset="-122"/>
            </a:rPr>
            <a:t>, </a:t>
          </a:r>
          <a:r>
            <a:rPr lang="zh-CN" altLang="en-US" sz="2000" kern="1200" dirty="0" smtClean="0">
              <a:latin typeface="微软雅黑" panose="020B0503020204020204" charset="-122"/>
              <a:ea typeface="微软雅黑" panose="020B0503020204020204" charset="-122"/>
            </a:rPr>
            <a:t>但是必须出钱赎买</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所出的价钱高出当时的地价。</a:t>
          </a:r>
          <a:endParaRPr lang="zh-CN" altLang="en-US" sz="2000" kern="1200" dirty="0">
            <a:latin typeface="微软雅黑" panose="020B0503020204020204" charset="-122"/>
            <a:ea typeface="微软雅黑" panose="020B0503020204020204" charset="-122"/>
          </a:endParaRPr>
        </a:p>
      </dsp:txBody>
      <dsp:txXfrm>
        <a:off x="2575393" y="0"/>
        <a:ext cx="9029419" cy="2256824"/>
      </dsp:txXfrm>
    </dsp:sp>
    <dsp:sp modelId="{6A2925E2-A534-497D-83F2-6CE5E5C4FBE8}">
      <dsp:nvSpPr>
        <dsp:cNvPr id="0" name=""/>
        <dsp:cNvSpPr/>
      </dsp:nvSpPr>
      <dsp:spPr>
        <a:xfrm>
          <a:off x="248361" y="247522"/>
          <a:ext cx="2072967" cy="1785145"/>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AC532E-43A7-496A-B5FD-1079227EB86F}">
      <dsp:nvSpPr>
        <dsp:cNvPr id="0" name=""/>
        <dsp:cNvSpPr/>
      </dsp:nvSpPr>
      <dsp:spPr>
        <a:xfrm>
          <a:off x="0" y="2511255"/>
          <a:ext cx="11604812" cy="298286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zh-CN" altLang="en-US" sz="2400" b="1" kern="1200" dirty="0" smtClean="0">
              <a:solidFill>
                <a:srgbClr val="FF0000"/>
              </a:solidFill>
              <a:latin typeface="微软雅黑" panose="020B0503020204020204" charset="-122"/>
              <a:ea typeface="微软雅黑" panose="020B0503020204020204" charset="-122"/>
            </a:rPr>
            <a:t>美国</a:t>
          </a:r>
          <a:endParaRPr lang="zh-CN" altLang="en-US" sz="2400" b="1" kern="1200" dirty="0">
            <a:solidFill>
              <a:srgbClr val="FF0000"/>
            </a:solidFill>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zh-CN" altLang="en-US" sz="2000" kern="1200" dirty="0" smtClean="0">
              <a:latin typeface="微软雅黑" panose="020B0503020204020204" charset="-122"/>
              <a:ea typeface="微软雅黑" panose="020B0503020204020204" charset="-122"/>
            </a:rPr>
            <a:t> </a:t>
          </a:r>
          <a:r>
            <a:rPr lang="en-US" altLang="en-US" sz="2000" kern="1200" dirty="0" smtClean="0">
              <a:latin typeface="微软雅黑" panose="020B0503020204020204" charset="-122"/>
              <a:ea typeface="微软雅黑" panose="020B0503020204020204" charset="-122"/>
            </a:rPr>
            <a:t>1. 1776 </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北美大陆会议发表</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solidFill>
                <a:srgbClr val="FF0000"/>
              </a:solidFill>
              <a:latin typeface="微软雅黑" panose="020B0503020204020204" charset="-122"/>
              <a:ea typeface="微软雅黑" panose="020B0503020204020204" charset="-122"/>
            </a:rPr>
            <a:t>独立宣言</a:t>
          </a:r>
          <a:r>
            <a:rPr lang="en-US" altLang="en-US" sz="2000" kern="1200" dirty="0" smtClean="0">
              <a:solidFill>
                <a:srgbClr val="FF0000"/>
              </a:solidFill>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宣告了美利坚合众国的诞生</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美国</a:t>
          </a:r>
          <a:r>
            <a:rPr lang="en-US" altLang="en-US" sz="2000" kern="1200" dirty="0" smtClean="0">
              <a:latin typeface="微软雅黑" panose="020B0503020204020204" charset="-122"/>
              <a:ea typeface="微软雅黑" panose="020B0503020204020204" charset="-122"/>
            </a:rPr>
            <a:t>1787</a:t>
          </a:r>
          <a:r>
            <a:rPr lang="zh-CN" altLang="en-US" sz="2000" kern="1200" dirty="0" smtClean="0">
              <a:latin typeface="微软雅黑" panose="020B0503020204020204" charset="-122"/>
              <a:ea typeface="微软雅黑" panose="020B0503020204020204" charset="-122"/>
            </a:rPr>
            <a:t>年宪法确立三权分立的民主原则，建立起联邦制、共和制的国家，建立了比较民主的资产阶级共和政体</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有利于美国资本主义的发展。</a:t>
          </a:r>
          <a:endParaRPr lang="zh-CN" altLang="en-US" sz="2000" kern="1200" dirty="0">
            <a:latin typeface="微软雅黑" panose="020B0503020204020204" charset="-122"/>
            <a:ea typeface="微软雅黑" panose="020B0503020204020204" charset="-122"/>
          </a:endParaRPr>
        </a:p>
        <a:p>
          <a:pPr marL="228600" lvl="1" indent="-228600" algn="l" defTabSz="889000">
            <a:lnSpc>
              <a:spcPct val="90000"/>
            </a:lnSpc>
            <a:spcBef>
              <a:spcPct val="0"/>
            </a:spcBef>
            <a:spcAft>
              <a:spcPct val="15000"/>
            </a:spcAft>
            <a:buChar char="••"/>
          </a:pPr>
          <a:r>
            <a:rPr lang="en-US" altLang="en-US" sz="2000" kern="1200" dirty="0" smtClean="0">
              <a:latin typeface="微软雅黑" panose="020B0503020204020204" charset="-122"/>
              <a:ea typeface="微软雅黑" panose="020B0503020204020204" charset="-122"/>
            </a:rPr>
            <a:t>2. 1862</a:t>
          </a:r>
          <a:r>
            <a:rPr lang="zh-CN" altLang="en-US" sz="2000" kern="1200" dirty="0" smtClean="0">
              <a:latin typeface="微软雅黑" panose="020B0503020204020204" charset="-122"/>
              <a:ea typeface="微软雅黑" panose="020B0503020204020204" charset="-122"/>
            </a:rPr>
            <a:t>年</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林肯政府颁布了</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解放黑人奴隶宣言</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，使黑人奴隶获得了人身自由</a:t>
          </a:r>
          <a:r>
            <a:rPr lang="en-US" altLang="en-US" sz="2000" kern="1200" dirty="0" smtClean="0">
              <a:latin typeface="微软雅黑" panose="020B0503020204020204" charset="-122"/>
              <a:ea typeface="微软雅黑" panose="020B0503020204020204" charset="-122"/>
            </a:rPr>
            <a:t>,</a:t>
          </a:r>
          <a:r>
            <a:rPr lang="zh-CN" altLang="en-US" sz="2000" kern="1200" dirty="0" smtClean="0">
              <a:latin typeface="微软雅黑" panose="020B0503020204020204" charset="-122"/>
              <a:ea typeface="微软雅黑" panose="020B0503020204020204" charset="-122"/>
            </a:rPr>
            <a:t>调动了他们的积极性，推动了南北战争的进程。</a:t>
          </a:r>
          <a:endParaRPr lang="zh-CN" altLang="en-US" sz="2000" kern="1200" dirty="0">
            <a:latin typeface="微软雅黑" panose="020B0503020204020204" charset="-122"/>
            <a:ea typeface="微软雅黑" panose="020B0503020204020204" charset="-122"/>
          </a:endParaRPr>
        </a:p>
      </dsp:txBody>
      <dsp:txXfrm>
        <a:off x="2575393" y="2511255"/>
        <a:ext cx="9029419" cy="2982867"/>
      </dsp:txXfrm>
    </dsp:sp>
    <dsp:sp modelId="{C978BAC0-893D-456C-AAA5-BE5B3C559258}">
      <dsp:nvSpPr>
        <dsp:cNvPr id="0" name=""/>
        <dsp:cNvSpPr/>
      </dsp:nvSpPr>
      <dsp:spPr>
        <a:xfrm>
          <a:off x="234748" y="3023222"/>
          <a:ext cx="2261267" cy="1966463"/>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2">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a:biLevel thresh="75000"/>
            <a:extLst>
              <a:ext uri="{28A0092B-C50C-407E-A947-70E740481C1C}">
                <a14:useLocalDpi xmlns:a14="http://schemas.microsoft.com/office/drawing/2010/main" val="0"/>
              </a:ext>
            </a:extLst>
          </a:blip>
          <a:srcRect l="29372" t="14167" r="-218" b="10186"/>
          <a:stretch>
            <a:fillRect/>
          </a:stretch>
        </p:blipFill>
        <p:spPr>
          <a:xfrm>
            <a:off x="7899400" y="-1"/>
            <a:ext cx="4307804" cy="6868641"/>
          </a:xfrm>
          <a:prstGeom prst="rect">
            <a:avLst/>
          </a:prstGeom>
        </p:spPr>
      </p:pic>
      <p:pic>
        <p:nvPicPr>
          <p:cNvPr id="6" name="图片 5"/>
          <p:cNvPicPr>
            <a:picLocks noChangeAspect="1"/>
          </p:cNvPicPr>
          <p:nvPr userDrawn="1"/>
        </p:nvPicPr>
        <p:blipFill rotWithShape="1">
          <a:blip r:embed="rId4">
            <a:extLst>
              <a:ext uri="{28A0092B-C50C-407E-A947-70E740481C1C}">
                <a14:useLocalDpi xmlns:a14="http://schemas.microsoft.com/office/drawing/2010/main" val="0"/>
              </a:ext>
            </a:extLst>
          </a:blip>
          <a:srcRect t="38971" b="43834"/>
          <a:stretch>
            <a:fillRect/>
          </a:stretch>
        </p:blipFill>
        <p:spPr>
          <a:xfrm rot="16200000">
            <a:off x="8167129" y="2843769"/>
            <a:ext cx="6868641" cy="1181100"/>
          </a:xfrm>
          <a:prstGeom prst="rect">
            <a:avLst/>
          </a:prstGeom>
        </p:spPr>
      </p:pic>
      <p:pic>
        <p:nvPicPr>
          <p:cNvPr id="7" name="图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747555">
            <a:off x="7415209" y="2821336"/>
            <a:ext cx="2583834" cy="342244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AB3184-5E41-4022-8762-29FA0C5A8A79}"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p:cNvPicPr>
            <a:picLocks noChangeAspect="1"/>
          </p:cNvPicPr>
          <p:nvPr userDrawn="1"/>
        </p:nvPicPr>
        <p:blipFill rotWithShape="1">
          <a:blip r:embed="rId3">
            <a:biLevel thresh="75000"/>
            <a:extLst>
              <a:ext uri="{28A0092B-C50C-407E-A947-70E740481C1C}">
                <a14:useLocalDpi xmlns:a14="http://schemas.microsoft.com/office/drawing/2010/main" val="0"/>
              </a:ext>
            </a:extLst>
          </a:blip>
          <a:srcRect l="29370" t="7778" r="31649" b="2029"/>
          <a:stretch>
            <a:fillRect/>
          </a:stretch>
        </p:blipFill>
        <p:spPr>
          <a:xfrm rot="5400000">
            <a:off x="4723726" y="744414"/>
            <a:ext cx="2744550" cy="9482622"/>
          </a:xfrm>
          <a:prstGeom prst="rect">
            <a:avLst/>
          </a:prstGeom>
        </p:spPr>
      </p:pic>
      <p:pic>
        <p:nvPicPr>
          <p:cNvPr id="2" name="图片 1" descr="微信图片_20200225122332"/>
          <p:cNvPicPr>
            <a:picLocks noChangeAspect="1"/>
          </p:cNvPicPr>
          <p:nvPr userDrawn="1"/>
        </p:nvPicPr>
        <p:blipFill>
          <a:blip r:embed="rId4"/>
          <a:stretch>
            <a:fillRect/>
          </a:stretch>
        </p:blipFill>
        <p:spPr>
          <a:xfrm>
            <a:off x="9911080" y="0"/>
            <a:ext cx="2108835" cy="6788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a:biLevel thresh="75000"/>
            <a:extLst>
              <a:ext uri="{28A0092B-C50C-407E-A947-70E740481C1C}">
                <a14:useLocalDpi xmlns:a14="http://schemas.microsoft.com/office/drawing/2010/main" val="0"/>
              </a:ext>
            </a:extLst>
          </a:blip>
          <a:srcRect l="29372" t="14167" r="-218" b="10186"/>
          <a:stretch>
            <a:fillRect/>
          </a:stretch>
        </p:blipFill>
        <p:spPr>
          <a:xfrm>
            <a:off x="7899400" y="-1"/>
            <a:ext cx="4307804" cy="6868641"/>
          </a:xfrm>
          <a:prstGeom prst="rect">
            <a:avLst/>
          </a:prstGeom>
        </p:spPr>
      </p:pic>
      <p:pic>
        <p:nvPicPr>
          <p:cNvPr id="31" name="图片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747555">
            <a:off x="2260245" y="3863855"/>
            <a:ext cx="2583834" cy="342244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BCB791B-25F4-438D-B7EF-22A9F67725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AB3184-5E41-4022-8762-29FA0C5A8A7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5"/>
            <a:ext cx="12192635" cy="6858635"/>
          </a:xfrm>
          <a:prstGeom prst="rect">
            <a:avLst/>
          </a:prstGeom>
        </p:spPr>
      </p:pic>
      <p:pic>
        <p:nvPicPr>
          <p:cNvPr id="2" name="图片 1" descr="微信图片_20200225122332"/>
          <p:cNvPicPr>
            <a:picLocks noChangeAspect="1"/>
          </p:cNvPicPr>
          <p:nvPr userDrawn="1"/>
        </p:nvPicPr>
        <p:blipFill>
          <a:blip r:embed="rId3"/>
          <a:stretch>
            <a:fillRect/>
          </a:stretch>
        </p:blipFill>
        <p:spPr>
          <a:xfrm>
            <a:off x="9848850" y="166370"/>
            <a:ext cx="2108835" cy="678815"/>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7370"/>
          <a:stretch>
            <a:fillRect/>
          </a:stretch>
        </p:blipFill>
        <p:spPr>
          <a:xfrm flipH="1">
            <a:off x="-1" y="563627"/>
            <a:ext cx="2667000" cy="1710662"/>
          </a:xfrm>
          <a:prstGeom prst="rect">
            <a:avLst/>
          </a:prstGeom>
        </p:spPr>
      </p:pic>
      <p:pic>
        <p:nvPicPr>
          <p:cNvPr id="4" name="图片 3"/>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0528"/>
          <a:stretch>
            <a:fillRect/>
          </a:stretch>
        </p:blipFill>
        <p:spPr>
          <a:xfrm>
            <a:off x="10272437" y="4377542"/>
            <a:ext cx="1919563" cy="171066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t="38971" b="43834"/>
          <a:stretch>
            <a:fillRect/>
          </a:stretch>
        </p:blipFill>
        <p:spPr>
          <a:xfrm rot="5400000" flipH="1">
            <a:off x="-2843770" y="2843769"/>
            <a:ext cx="6868641" cy="1181100"/>
          </a:xfrm>
          <a:prstGeom prst="rect">
            <a:avLst/>
          </a:prstGeom>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394975" flipH="1">
            <a:off x="861091" y="3729584"/>
            <a:ext cx="2244390" cy="2972831"/>
          </a:xfrm>
          <a:prstGeom prst="rect">
            <a:avLst/>
          </a:prstGeom>
        </p:spPr>
      </p:pic>
      <p:pic>
        <p:nvPicPr>
          <p:cNvPr id="6" name="图片 5"/>
          <p:cNvPicPr>
            <a:picLocks noChangeAspect="1"/>
          </p:cNvPicPr>
          <p:nvPr userDrawn="1"/>
        </p:nvPicPr>
        <p:blipFill rotWithShape="1">
          <a:blip r:embed="rId5">
            <a:biLevel thresh="75000"/>
            <a:extLst>
              <a:ext uri="{28A0092B-C50C-407E-A947-70E740481C1C}">
                <a14:useLocalDpi xmlns:a14="http://schemas.microsoft.com/office/drawing/2010/main" val="0"/>
              </a:ext>
            </a:extLst>
          </a:blip>
          <a:srcRect l="29372" t="14167" r="-218" b="10186"/>
          <a:stretch>
            <a:fillRect/>
          </a:stretch>
        </p:blipFill>
        <p:spPr>
          <a:xfrm>
            <a:off x="7899400" y="-1"/>
            <a:ext cx="4307804" cy="686864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隶书" panose="02010509060101010101" charset="-122"/>
                <a:ea typeface="隶书" panose="02010509060101010101" charset="-122"/>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solidFill>
                <a:latin typeface="隶书" panose="02010509060101010101" charset="-122"/>
                <a:ea typeface="隶书" panose="0201050906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隶书" panose="02010509060101010101" charset="-122"/>
                <a:ea typeface="隶书" panose="02010509060101010101" charset="-122"/>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lvl1pPr>
              <a:defRPr>
                <a:latin typeface="隶书" panose="02010509060101010101" charset="-122"/>
                <a:ea typeface="隶书" panose="02010509060101010101" charset="-122"/>
              </a:defRPr>
            </a:lvl1pPr>
            <a:lvl2pPr>
              <a:defRPr>
                <a:latin typeface="隶书" panose="02010509060101010101" charset="-122"/>
                <a:ea typeface="隶书" panose="02010509060101010101" charset="-122"/>
              </a:defRPr>
            </a:lvl2pPr>
            <a:lvl3pPr>
              <a:defRPr>
                <a:latin typeface="隶书" panose="02010509060101010101" charset="-122"/>
                <a:ea typeface="隶书" panose="02010509060101010101" charset="-122"/>
              </a:defRPr>
            </a:lvl3pPr>
            <a:lvl4pPr>
              <a:defRPr>
                <a:latin typeface="隶书" panose="02010509060101010101" charset="-122"/>
                <a:ea typeface="隶书" panose="02010509060101010101" charset="-122"/>
              </a:defRPr>
            </a:lvl4pPr>
            <a:lvl5pPr>
              <a:defRPr>
                <a:latin typeface="隶书" panose="02010509060101010101" charset="-122"/>
                <a:ea typeface="隶书" panose="020105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lvl1pPr>
              <a:defRPr>
                <a:latin typeface="隶书" panose="02010509060101010101" charset="-122"/>
                <a:ea typeface="隶书" panose="02010509060101010101" charset="-122"/>
              </a:defRPr>
            </a:lvl1pPr>
            <a:lvl2pPr>
              <a:defRPr>
                <a:latin typeface="隶书" panose="02010509060101010101" charset="-122"/>
                <a:ea typeface="隶书" panose="02010509060101010101" charset="-122"/>
              </a:defRPr>
            </a:lvl2pPr>
            <a:lvl3pPr>
              <a:defRPr>
                <a:latin typeface="隶书" panose="02010509060101010101" charset="-122"/>
                <a:ea typeface="隶书" panose="02010509060101010101" charset="-122"/>
              </a:defRPr>
            </a:lvl3pPr>
            <a:lvl4pPr>
              <a:defRPr>
                <a:latin typeface="隶书" panose="02010509060101010101" charset="-122"/>
                <a:ea typeface="隶书" panose="02010509060101010101" charset="-122"/>
              </a:defRPr>
            </a:lvl4pPr>
            <a:lvl5pPr>
              <a:defRPr>
                <a:latin typeface="隶书" panose="02010509060101010101" charset="-122"/>
                <a:ea typeface="隶书" panose="020105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162AC3-F442-485E-9586-3FE32B6EBDC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8394EA-E9DC-4E3B-AFEA-5E6F25F90A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8.png"/><Relationship Id="rId15" Type="http://schemas.openxmlformats.org/officeDocument/2006/relationships/image" Target="../media/image7.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6" Type="http://schemas.openxmlformats.org/officeDocument/2006/relationships/theme" Target="../theme/theme2.xml"/><Relationship Id="rId15" Type="http://schemas.openxmlformats.org/officeDocument/2006/relationships/image" Target="../media/image8.png"/><Relationship Id="rId14" Type="http://schemas.openxmlformats.org/officeDocument/2006/relationships/image" Target="../media/image7.png"/><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62AC3-F442-485E-9586-3FE32B6EBDC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394EA-E9DC-4E3B-AFEA-5E6F25F90A7C}" type="slidenum">
              <a:rPr lang="zh-CN" altLang="en-US" smtClean="0"/>
            </a:fld>
            <a:endParaRPr lang="zh-CN" altLang="en-US"/>
          </a:p>
        </p:txBody>
      </p:sp>
      <p:pic>
        <p:nvPicPr>
          <p:cNvPr id="7" name="图片 6" descr="微信图片_20200225122332"/>
          <p:cNvPicPr>
            <a:picLocks noChangeAspect="1"/>
          </p:cNvPicPr>
          <p:nvPr userDrawn="1"/>
        </p:nvPicPr>
        <p:blipFill>
          <a:blip r:embed="rId16"/>
          <a:stretch>
            <a:fillRect/>
          </a:stretch>
        </p:blipFill>
        <p:spPr>
          <a:xfrm>
            <a:off x="9911080" y="0"/>
            <a:ext cx="2108835" cy="6788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B791B-25F4-438D-B7EF-22A9F67725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B3184-5E41-4022-8762-29FA0C5A8A79}" type="slidenum">
              <a:rPr lang="zh-CN" altLang="en-US" smtClean="0"/>
            </a:fld>
            <a:endParaRPr lang="zh-CN" altLang="en-US"/>
          </a:p>
        </p:txBody>
      </p:sp>
      <p:pic>
        <p:nvPicPr>
          <p:cNvPr id="7" name="图片 6" descr="微信图片_20200225122332"/>
          <p:cNvPicPr>
            <a:picLocks noChangeAspect="1"/>
          </p:cNvPicPr>
          <p:nvPr userDrawn="1"/>
        </p:nvPicPr>
        <p:blipFill>
          <a:blip r:embed="rId15"/>
          <a:stretch>
            <a:fillRect/>
          </a:stretch>
        </p:blipFill>
        <p:spPr>
          <a:xfrm>
            <a:off x="9911080" y="0"/>
            <a:ext cx="2108835" cy="678815"/>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1.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2.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64" y="0"/>
            <a:ext cx="3043037" cy="6858000"/>
          </a:xfrm>
          <a:prstGeom prst="rect">
            <a:avLst/>
          </a:prstGeom>
        </p:spPr>
      </p:pic>
      <p:sp>
        <p:nvSpPr>
          <p:cNvPr id="6" name="文本框 5"/>
          <p:cNvSpPr txBox="1"/>
          <p:nvPr/>
        </p:nvSpPr>
        <p:spPr>
          <a:xfrm>
            <a:off x="2508885" y="5756910"/>
            <a:ext cx="1208405" cy="381635"/>
          </a:xfrm>
          <a:prstGeom prst="rect">
            <a:avLst/>
          </a:prstGeom>
          <a:noFill/>
        </p:spPr>
        <p:txBody>
          <a:bodyPr wrap="square" rtlCol="0">
            <a:spAutoFit/>
          </a:bodyPr>
          <a:lstStyle/>
          <a:p>
            <a:r>
              <a:rPr lang="zh-CN" altLang="en-US" sz="1890" dirty="0">
                <a:solidFill>
                  <a:schemeClr val="bg1"/>
                </a:solidFill>
              </a:rPr>
              <a:t>中考二轮</a:t>
            </a:r>
            <a:endParaRPr lang="zh-CN" altLang="en-US" sz="1890" dirty="0">
              <a:solidFill>
                <a:schemeClr val="bg1"/>
              </a:solidFill>
            </a:endParaRPr>
          </a:p>
        </p:txBody>
      </p:sp>
      <p:sp>
        <p:nvSpPr>
          <p:cNvPr id="15" name="文本框 14"/>
          <p:cNvSpPr txBox="1"/>
          <p:nvPr/>
        </p:nvSpPr>
        <p:spPr>
          <a:xfrm>
            <a:off x="1810072" y="1042076"/>
            <a:ext cx="2093595" cy="4194759"/>
          </a:xfrm>
          <a:prstGeom prst="rect">
            <a:avLst/>
          </a:prstGeom>
          <a:noFill/>
          <a:effectLst/>
        </p:spPr>
        <p:txBody>
          <a:bodyPr vert="eaVert" wrap="square" rtlCol="0">
            <a:spAutoFit/>
          </a:bodyPr>
          <a:lstStyle/>
          <a:p>
            <a:pPr algn="ctr"/>
            <a:r>
              <a:rPr lang="zh-CN" altLang="en-US" sz="12420" dirty="0">
                <a:solidFill>
                  <a:schemeClr val="bg1"/>
                </a:solidFill>
                <a:latin typeface="华文新魏" panose="02010800040101010101" pitchFamily="2" charset="-122"/>
                <a:ea typeface="华文新魏" panose="02010800040101010101" pitchFamily="2" charset="-122"/>
                <a:cs typeface="+mn-ea"/>
                <a:sym typeface="+mn-lt"/>
              </a:rPr>
              <a:t>历史</a:t>
            </a:r>
            <a:endParaRPr lang="en-US" altLang="zh-CN" sz="12420" dirty="0">
              <a:solidFill>
                <a:schemeClr val="bg1"/>
              </a:solidFill>
              <a:latin typeface="华文新魏" panose="02010800040101010101" pitchFamily="2" charset="-122"/>
              <a:ea typeface="华文新魏" panose="02010800040101010101" pitchFamily="2" charset="-122"/>
              <a:cs typeface="+mn-ea"/>
              <a:sym typeface="+mn-lt"/>
            </a:endParaRPr>
          </a:p>
        </p:txBody>
      </p:sp>
      <p:sp>
        <p:nvSpPr>
          <p:cNvPr id="17" name="文本框 16"/>
          <p:cNvSpPr txBox="1"/>
          <p:nvPr/>
        </p:nvSpPr>
        <p:spPr>
          <a:xfrm>
            <a:off x="2715665" y="5305444"/>
            <a:ext cx="902970" cy="381635"/>
          </a:xfrm>
          <a:prstGeom prst="rect">
            <a:avLst/>
          </a:prstGeom>
          <a:noFill/>
        </p:spPr>
        <p:txBody>
          <a:bodyPr wrap="none" rtlCol="0">
            <a:spAutoFit/>
          </a:bodyPr>
          <a:lstStyle/>
          <a:p>
            <a:r>
              <a:rPr lang="zh-CN" altLang="en-US" sz="1890" dirty="0">
                <a:solidFill>
                  <a:schemeClr val="bg1"/>
                </a:solidFill>
              </a:rPr>
              <a:t>部编版</a:t>
            </a:r>
            <a:endParaRPr lang="zh-CN" altLang="en-US" sz="1890" dirty="0">
              <a:solidFill>
                <a:schemeClr val="bg1"/>
              </a:solidFill>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99" y="3376978"/>
            <a:ext cx="1388499" cy="3138292"/>
          </a:xfrm>
          <a:prstGeom prst="rect">
            <a:avLst/>
          </a:prstGeom>
        </p:spPr>
      </p:pic>
      <p:sp>
        <p:nvSpPr>
          <p:cNvPr id="3" name="矩形 2"/>
          <p:cNvSpPr/>
          <p:nvPr/>
        </p:nvSpPr>
        <p:spPr>
          <a:xfrm>
            <a:off x="5083175" y="1872615"/>
            <a:ext cx="6745605" cy="2214880"/>
          </a:xfrm>
          <a:prstGeom prst="rect">
            <a:avLst/>
          </a:prstGeom>
        </p:spPr>
        <p:txBody>
          <a:bodyPr wrap="square">
            <a:spAutoFit/>
          </a:bodyPr>
          <a:lstStyle/>
          <a:p>
            <a:pPr lvl="0" algn="ctr">
              <a:lnSpc>
                <a:spcPct val="150000"/>
              </a:lnSpc>
            </a:pPr>
            <a:r>
              <a:rPr lang="en-US" altLang="zh-CN" sz="46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  </a:t>
            </a:r>
            <a:r>
              <a:rPr lang="zh-CN" altLang="en-US" sz="46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专题一</a:t>
            </a:r>
            <a:endParaRPr lang="zh-CN" altLang="en-US" sz="46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endParaRPr>
          </a:p>
          <a:p>
            <a:pPr lvl="0" algn="ctr">
              <a:lnSpc>
                <a:spcPct val="150000"/>
              </a:lnSpc>
              <a:buClrTx/>
              <a:buSzTx/>
              <a:buFontTx/>
            </a:pPr>
            <a:r>
              <a:rPr lang="zh-CN" altLang="en-US" sz="46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中外的政治制度</a:t>
            </a:r>
            <a:endParaRPr lang="en-US" altLang="zh-CN" sz="4600" dirty="0">
              <a:solidFill>
                <a:schemeClr val="tx1">
                  <a:lumMod val="85000"/>
                  <a:lumOff val="15000"/>
                </a:schemeClr>
              </a:solidFill>
              <a:latin typeface="微软雅黑" panose="020B0503020204020204" charset="-122"/>
              <a:ea typeface="微软雅黑" panose="020B0503020204020204"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5352" y="526463"/>
            <a:ext cx="7960659" cy="584775"/>
          </a:xfrm>
          <a:prstGeom prst="rect">
            <a:avLst/>
          </a:prstGeom>
          <a:noFill/>
        </p:spPr>
        <p:txBody>
          <a:bodyPr wrap="square" rtlCol="0">
            <a:spAutoFit/>
          </a:bodyPr>
          <a:lstStyle/>
          <a:p>
            <a:pPr algn="ctr"/>
            <a:r>
              <a:rPr lang="zh-CN" altLang="en-US" sz="3200" dirty="0" smtClean="0">
                <a:solidFill>
                  <a:srgbClr val="FF0000"/>
                </a:solidFill>
                <a:latin typeface="微软雅黑" panose="020B0503020204020204" charset="-122"/>
                <a:ea typeface="微软雅黑" panose="020B0503020204020204" charset="-122"/>
              </a:rPr>
              <a:t>中国近现代的民主政治</a:t>
            </a:r>
            <a:endParaRPr lang="zh-CN" altLang="en-US" sz="3200" dirty="0">
              <a:solidFill>
                <a:srgbClr val="FF0000"/>
              </a:solidFill>
              <a:latin typeface="微软雅黑" panose="020B0503020204020204" charset="-122"/>
              <a:ea typeface="微软雅黑" panose="020B0503020204020204" charset="-122"/>
            </a:endParaRPr>
          </a:p>
        </p:txBody>
      </p:sp>
      <p:graphicFrame>
        <p:nvGraphicFramePr>
          <p:cNvPr id="7" name="图示 6"/>
          <p:cNvGraphicFramePr/>
          <p:nvPr/>
        </p:nvGraphicFramePr>
        <p:xfrm>
          <a:off x="500380" y="1379482"/>
          <a:ext cx="11513820" cy="50665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551329" y="1270995"/>
          <a:ext cx="1121484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4925" y="537976"/>
            <a:ext cx="7961313"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497542" y="1306764"/>
          <a:ext cx="1121484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3254" y="434480"/>
            <a:ext cx="7961313"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15153" y="1536250"/>
          <a:ext cx="5930153" cy="23165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Box 3"/>
          <p:cNvSpPr txBox="1"/>
          <p:nvPr/>
        </p:nvSpPr>
        <p:spPr>
          <a:xfrm>
            <a:off x="363071" y="4076690"/>
            <a:ext cx="3509682" cy="461665"/>
          </a:xfrm>
          <a:prstGeom prst="rect">
            <a:avLst/>
          </a:prstGeom>
          <a:noFill/>
        </p:spPr>
        <p:txBody>
          <a:bodyPr wrap="square" rtlCol="0">
            <a:spAutoFit/>
          </a:bodyPr>
          <a:lstStyle/>
          <a:p>
            <a:pPr algn="ctr"/>
            <a:r>
              <a:rPr lang="zh-CN" altLang="en-US" sz="2400" dirty="0" smtClean="0">
                <a:solidFill>
                  <a:schemeClr val="accent1"/>
                </a:solidFill>
                <a:latin typeface="微软雅黑" panose="020B0503020204020204" charset="-122"/>
                <a:ea typeface="微软雅黑" panose="020B0503020204020204" charset="-122"/>
              </a:rPr>
              <a:t>雅典民主政治发展历程</a:t>
            </a:r>
            <a:endParaRPr lang="zh-CN" altLang="en-US" sz="2400" dirty="0">
              <a:solidFill>
                <a:schemeClr val="accent1"/>
              </a:solidFill>
              <a:latin typeface="微软雅黑" panose="020B0503020204020204" charset="-122"/>
              <a:ea typeface="微软雅黑" panose="020B0503020204020204" charset="-122"/>
            </a:endParaRPr>
          </a:p>
        </p:txBody>
      </p:sp>
      <p:sp>
        <p:nvSpPr>
          <p:cNvPr id="6" name="矩形 5"/>
          <p:cNvSpPr/>
          <p:nvPr/>
        </p:nvSpPr>
        <p:spPr>
          <a:xfrm>
            <a:off x="107576" y="4684582"/>
            <a:ext cx="7812741" cy="1569660"/>
          </a:xfrm>
          <a:prstGeom prst="rect">
            <a:avLst/>
          </a:prstGeom>
        </p:spPr>
        <p:txBody>
          <a:bodyPr wrap="square">
            <a:spAutoFit/>
          </a:bodyPr>
          <a:lstStyle/>
          <a:p>
            <a:r>
              <a:rPr lang="en-US" altLang="zh-CN" sz="2400" dirty="0" smtClean="0">
                <a:solidFill>
                  <a:schemeClr val="accent1"/>
                </a:solidFill>
                <a:latin typeface="微软雅黑" panose="020B0503020204020204" charset="-122"/>
                <a:ea typeface="微软雅黑" panose="020B0503020204020204" charset="-122"/>
                <a:cs typeface="微软雅黑" panose="020B0503020204020204" charset="-122"/>
              </a:rPr>
              <a:t>·</a:t>
            </a:r>
            <a:r>
              <a:rPr lang="zh-CN" altLang="en-US" sz="2400" dirty="0" smtClean="0">
                <a:solidFill>
                  <a:schemeClr val="accent1"/>
                </a:solidFill>
                <a:latin typeface="微软雅黑" panose="020B0503020204020204" charset="-122"/>
                <a:ea typeface="微软雅黑" panose="020B0503020204020204" charset="-122"/>
                <a:cs typeface="微软雅黑" panose="020B0503020204020204" charset="-122"/>
              </a:rPr>
              <a:t>实质</a:t>
            </a:r>
            <a:r>
              <a:rPr lang="zh-CN" altLang="en-US" sz="2400" dirty="0" smtClean="0">
                <a:latin typeface="微软雅黑" panose="020B0503020204020204" charset="-122"/>
                <a:ea typeface="微软雅黑" panose="020B0503020204020204" charset="-122"/>
                <a:cs typeface="微软雅黑" panose="020B0503020204020204" charset="-122"/>
              </a:rPr>
              <a:t>：维护</a:t>
            </a:r>
            <a:r>
              <a:rPr lang="zh-CN" altLang="en-US" sz="2400" dirty="0" smtClean="0">
                <a:latin typeface="微软雅黑" panose="020B0503020204020204" charset="-122"/>
                <a:ea typeface="微软雅黑" panose="020B0503020204020204" charset="-122"/>
              </a:rPr>
              <a:t>奴隶主</a:t>
            </a:r>
            <a:r>
              <a:rPr lang="zh-CN" altLang="en-US" sz="2400" dirty="0">
                <a:latin typeface="微软雅黑" panose="020B0503020204020204" charset="-122"/>
                <a:ea typeface="微软雅黑" panose="020B0503020204020204" charset="-122"/>
              </a:rPr>
              <a:t>贵族</a:t>
            </a:r>
            <a:r>
              <a:rPr lang="zh-CN" altLang="en-US" sz="2400" dirty="0" smtClean="0">
                <a:latin typeface="微软雅黑" panose="020B0503020204020204" charset="-122"/>
                <a:ea typeface="微软雅黑" panose="020B0503020204020204" charset="-122"/>
              </a:rPr>
              <a:t>的利益，少数人的民主。</a:t>
            </a:r>
            <a:endParaRPr lang="en-US" altLang="zh-CN" sz="2400" dirty="0" smtClean="0">
              <a:latin typeface="微软雅黑" panose="020B0503020204020204" charset="-122"/>
              <a:ea typeface="微软雅黑" panose="020B0503020204020204" charset="-122"/>
            </a:endParaRPr>
          </a:p>
          <a:p>
            <a:r>
              <a:rPr lang="en-US" altLang="zh-CN" sz="2400" dirty="0" smtClean="0">
                <a:solidFill>
                  <a:schemeClr val="accent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cs typeface="微软雅黑" panose="020B0503020204020204" charset="-122"/>
              </a:rPr>
              <a:t>特点</a:t>
            </a:r>
            <a:r>
              <a:rPr lang="zh-CN" altLang="en-US" sz="2400" dirty="0">
                <a:latin typeface="微软雅黑" panose="020B0503020204020204" charset="-122"/>
                <a:ea typeface="微软雅黑" panose="020B0503020204020204" charset="-122"/>
                <a:cs typeface="微软雅黑" panose="020B0503020204020204" charset="-122"/>
              </a:rPr>
              <a:t>：直接民主政体、人民主权、轮番而</a:t>
            </a:r>
            <a:r>
              <a:rPr lang="zh-CN" altLang="en-US" sz="2400" dirty="0" smtClean="0">
                <a:latin typeface="微软雅黑" panose="020B0503020204020204" charset="-122"/>
                <a:ea typeface="微软雅黑" panose="020B0503020204020204" charset="-122"/>
                <a:cs typeface="微软雅黑" panose="020B0503020204020204" charset="-122"/>
              </a:rPr>
              <a:t>治</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rPr>
              <a:t>法律</a:t>
            </a:r>
            <a:r>
              <a:rPr lang="zh-CN" altLang="en-US" sz="2400" dirty="0">
                <a:latin typeface="微软雅黑" panose="020B0503020204020204" charset="-122"/>
                <a:ea typeface="微软雅黑" panose="020B0503020204020204" charset="-122"/>
              </a:rPr>
              <a:t>至上</a:t>
            </a:r>
            <a:endParaRPr lang="en-US" altLang="zh-CN" sz="2400" dirty="0">
              <a:latin typeface="微软雅黑" panose="020B0503020204020204" charset="-122"/>
              <a:ea typeface="微软雅黑" panose="020B0503020204020204" charset="-122"/>
            </a:endParaRPr>
          </a:p>
          <a:p>
            <a:r>
              <a:rPr lang="en-US" altLang="zh-CN" sz="2400" dirty="0" smtClean="0">
                <a:solidFill>
                  <a:schemeClr val="accent1"/>
                </a:solidFill>
                <a:latin typeface="微软雅黑" panose="020B0503020204020204" charset="-122"/>
                <a:ea typeface="微软雅黑" panose="020B0503020204020204" charset="-122"/>
                <a:cs typeface="微软雅黑" panose="020B0503020204020204" charset="-122"/>
              </a:rPr>
              <a:t>·</a:t>
            </a:r>
            <a:r>
              <a:rPr lang="zh-CN" altLang="en-US" sz="2400" dirty="0" smtClean="0">
                <a:solidFill>
                  <a:schemeClr val="accent1"/>
                </a:solidFill>
                <a:latin typeface="微软雅黑" panose="020B0503020204020204" charset="-122"/>
                <a:ea typeface="微软雅黑" panose="020B0503020204020204" charset="-122"/>
                <a:cs typeface="微软雅黑" panose="020B0503020204020204" charset="-122"/>
              </a:rPr>
              <a:t>影响</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rPr>
              <a:t>使</a:t>
            </a:r>
            <a:r>
              <a:rPr lang="zh-CN" altLang="en-US" sz="2400" dirty="0">
                <a:latin typeface="微软雅黑" panose="020B0503020204020204" charset="-122"/>
                <a:ea typeface="微软雅黑" panose="020B0503020204020204" charset="-122"/>
              </a:rPr>
              <a:t>古代希腊在众多文化领域取得了辉煌</a:t>
            </a:r>
            <a:r>
              <a:rPr lang="zh-CN" altLang="en-US" sz="2400" dirty="0" smtClean="0">
                <a:latin typeface="微软雅黑" panose="020B0503020204020204" charset="-122"/>
                <a:ea typeface="微软雅黑" panose="020B0503020204020204" charset="-122"/>
              </a:rPr>
              <a:t>成就，</a:t>
            </a:r>
            <a:endParaRPr lang="en-US" altLang="zh-CN"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           为近</a:t>
            </a:r>
            <a:r>
              <a:rPr lang="zh-CN" altLang="en-US" sz="2400" dirty="0">
                <a:latin typeface="微软雅黑" panose="020B0503020204020204" charset="-122"/>
                <a:ea typeface="微软雅黑" panose="020B0503020204020204" charset="-122"/>
              </a:rPr>
              <a:t>现代</a:t>
            </a:r>
            <a:r>
              <a:rPr lang="zh-CN" altLang="en-US" sz="2400" dirty="0" smtClean="0">
                <a:latin typeface="微软雅黑" panose="020B0503020204020204" charset="-122"/>
                <a:ea typeface="微软雅黑" panose="020B0503020204020204" charset="-122"/>
              </a:rPr>
              <a:t>西方</a:t>
            </a:r>
            <a:r>
              <a:rPr lang="zh-CN" altLang="en-US" sz="2400" dirty="0">
                <a:latin typeface="微软雅黑" panose="020B0503020204020204" charset="-122"/>
                <a:ea typeface="微软雅黑" panose="020B0503020204020204" charset="-122"/>
              </a:rPr>
              <a:t>政治</a:t>
            </a:r>
            <a:r>
              <a:rPr lang="zh-CN" altLang="en-US" sz="2400" dirty="0" smtClean="0">
                <a:latin typeface="微软雅黑" panose="020B0503020204020204" charset="-122"/>
                <a:ea typeface="微软雅黑" panose="020B0503020204020204" charset="-122"/>
              </a:rPr>
              <a:t>制度奠定</a:t>
            </a:r>
            <a:r>
              <a:rPr lang="zh-CN" altLang="en-US" sz="2400" dirty="0">
                <a:latin typeface="微软雅黑" panose="020B0503020204020204" charset="-122"/>
                <a:ea typeface="微软雅黑" panose="020B0503020204020204" charset="-122"/>
              </a:rPr>
              <a:t>了最初的</a:t>
            </a:r>
            <a:r>
              <a:rPr lang="zh-CN" altLang="en-US" sz="2400" dirty="0" smtClean="0">
                <a:latin typeface="微软雅黑" panose="020B0503020204020204" charset="-122"/>
                <a:ea typeface="微软雅黑" panose="020B0503020204020204" charset="-122"/>
              </a:rPr>
              <a:t>基础。</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0" name="文本框 2"/>
          <p:cNvSpPr txBox="1"/>
          <p:nvPr/>
        </p:nvSpPr>
        <p:spPr>
          <a:xfrm>
            <a:off x="2286000" y="675640"/>
            <a:ext cx="7476565"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charset="-122"/>
                <a:ea typeface="微软雅黑" panose="020B0503020204020204" charset="-122"/>
                <a:cs typeface="微软雅黑" panose="020B0503020204020204" charset="-122"/>
              </a:rPr>
              <a:t>  古希腊</a:t>
            </a:r>
            <a:r>
              <a:rPr lang="en-US" altLang="zh-CN" sz="32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smtClean="0">
                <a:solidFill>
                  <a:srgbClr val="FF0000"/>
                </a:solidFill>
                <a:latin typeface="微软雅黑" panose="020B0503020204020204" charset="-122"/>
                <a:ea typeface="微软雅黑" panose="020B0503020204020204" charset="-122"/>
                <a:cs typeface="微软雅黑" panose="020B0503020204020204" charset="-122"/>
              </a:rPr>
              <a:t>雅典的民主政治与罗马的法制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2" name="TextBox 11"/>
          <p:cNvSpPr txBox="1"/>
          <p:nvPr/>
        </p:nvSpPr>
        <p:spPr>
          <a:xfrm>
            <a:off x="8283390" y="1767083"/>
            <a:ext cx="2205316" cy="461665"/>
          </a:xfrm>
          <a:prstGeom prst="rect">
            <a:avLst/>
          </a:prstGeom>
          <a:noFill/>
        </p:spPr>
        <p:txBody>
          <a:bodyPr wrap="square" rtlCol="0">
            <a:spAutoFit/>
          </a:bodyPr>
          <a:lstStyle/>
          <a:p>
            <a:pPr algn="ctr"/>
            <a:r>
              <a:rPr lang="zh-CN" altLang="en-US" sz="2400" dirty="0" smtClean="0">
                <a:solidFill>
                  <a:schemeClr val="accent1"/>
                </a:solidFill>
                <a:latin typeface="微软雅黑" panose="020B0503020204020204" charset="-122"/>
                <a:ea typeface="微软雅黑" panose="020B0503020204020204" charset="-122"/>
              </a:rPr>
              <a:t>罗马的法制</a:t>
            </a:r>
            <a:endParaRPr lang="zh-CN" altLang="en-US" sz="2400" dirty="0">
              <a:solidFill>
                <a:schemeClr val="accent1"/>
              </a:solidFill>
              <a:latin typeface="微软雅黑" panose="020B0503020204020204" charset="-122"/>
              <a:ea typeface="微软雅黑" panose="020B0503020204020204" charset="-122"/>
            </a:endParaRPr>
          </a:p>
        </p:txBody>
      </p:sp>
      <p:sp>
        <p:nvSpPr>
          <p:cNvPr id="11" name="矩形 10"/>
          <p:cNvSpPr/>
          <p:nvPr/>
        </p:nvSpPr>
        <p:spPr>
          <a:xfrm>
            <a:off x="7637931" y="2643733"/>
            <a:ext cx="4249270" cy="1569660"/>
          </a:xfrm>
          <a:prstGeom prst="rect">
            <a:avLst/>
          </a:prstGeom>
        </p:spPr>
        <p:txBody>
          <a:bodyPr wrap="square">
            <a:spAutoFit/>
          </a:bodyPr>
          <a:lstStyle/>
          <a:p>
            <a:r>
              <a:rPr lang="zh-CN" altLang="en-US" sz="2400" dirty="0">
                <a:latin typeface="微软雅黑" panose="020B0503020204020204" charset="-122"/>
                <a:ea typeface="微软雅黑" panose="020B0503020204020204" charset="-122"/>
              </a:rPr>
              <a:t>法学是罗马人最伟大的成就，</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十二铜表法</a:t>
            </a:r>
            <a:r>
              <a:rPr lang="en-US" altLang="zh-CN" sz="2400" dirty="0">
                <a:solidFill>
                  <a:srgbClr val="FF0000"/>
                </a:solidFill>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是罗马法制建设的第一步，是后世罗马法典乃至欧洲法学的</a:t>
            </a:r>
            <a:r>
              <a:rPr lang="zh-CN" altLang="en-US" sz="2400" dirty="0" smtClean="0">
                <a:latin typeface="微软雅黑" panose="020B0503020204020204" charset="-122"/>
                <a:ea typeface="微软雅黑" panose="020B0503020204020204" charset="-122"/>
              </a:rPr>
              <a:t>渊源。</a:t>
            </a:r>
            <a:endParaRPr lang="en-US" altLang="zh-CN" sz="2400" dirty="0">
              <a:latin typeface="微软雅黑" panose="020B0503020204020204" charset="-122"/>
              <a:ea typeface="微软雅黑" panose="020B0503020204020204" charset="-122"/>
            </a:endParaRPr>
          </a:p>
        </p:txBody>
      </p:sp>
      <p:sp>
        <p:nvSpPr>
          <p:cNvPr id="13" name="矩形 12"/>
          <p:cNvSpPr/>
          <p:nvPr/>
        </p:nvSpPr>
        <p:spPr>
          <a:xfrm>
            <a:off x="8836570" y="4684582"/>
            <a:ext cx="2996844" cy="954107"/>
          </a:xfrm>
          <a:prstGeom prst="rect">
            <a:avLst/>
          </a:prstGeom>
        </p:spPr>
        <p:txBody>
          <a:bodyPr wrap="square">
            <a:spAutoFit/>
          </a:bodyPr>
          <a:lstStyle/>
          <a:p>
            <a:r>
              <a:rPr lang="zh-CN" altLang="en-US" sz="2800" dirty="0">
                <a:solidFill>
                  <a:srgbClr val="FF0000"/>
                </a:solidFill>
                <a:latin typeface="微软雅黑" panose="020B0503020204020204" charset="-122"/>
                <a:ea typeface="微软雅黑" panose="020B0503020204020204" charset="-122"/>
              </a:rPr>
              <a:t>光荣属于</a:t>
            </a:r>
            <a:r>
              <a:rPr lang="zh-CN" altLang="en-US" sz="2800" dirty="0" smtClean="0">
                <a:solidFill>
                  <a:srgbClr val="FF0000"/>
                </a:solidFill>
                <a:latin typeface="微软雅黑" panose="020B0503020204020204" charset="-122"/>
                <a:ea typeface="微软雅黑" panose="020B0503020204020204" charset="-122"/>
              </a:rPr>
              <a:t>希腊</a:t>
            </a:r>
            <a:endParaRPr lang="en-US" altLang="zh-CN" sz="2800" dirty="0" smtClean="0">
              <a:solidFill>
                <a:srgbClr val="FF0000"/>
              </a:solidFill>
              <a:latin typeface="微软雅黑" panose="020B0503020204020204" charset="-122"/>
              <a:ea typeface="微软雅黑" panose="020B0503020204020204" charset="-122"/>
            </a:endParaRPr>
          </a:p>
          <a:p>
            <a:r>
              <a:rPr lang="zh-CN" altLang="en-US" sz="2800" dirty="0" smtClean="0">
                <a:solidFill>
                  <a:srgbClr val="FF0000"/>
                </a:solidFill>
                <a:latin typeface="微软雅黑" panose="020B0503020204020204" charset="-122"/>
                <a:ea typeface="微软雅黑" panose="020B0503020204020204" charset="-122"/>
              </a:rPr>
              <a:t>伟大</a:t>
            </a:r>
            <a:r>
              <a:rPr lang="zh-CN" altLang="en-US" sz="2800" dirty="0">
                <a:solidFill>
                  <a:srgbClr val="FF0000"/>
                </a:solidFill>
                <a:latin typeface="微软雅黑" panose="020B0503020204020204" charset="-122"/>
                <a:ea typeface="微软雅黑" panose="020B0503020204020204" charset="-122"/>
              </a:rPr>
              <a:t>属于罗马</a:t>
            </a:r>
            <a:endParaRPr lang="zh-CN" altLang="en-US" sz="280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26341" y="890632"/>
            <a:ext cx="7086599"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charset="-122"/>
                <a:ea typeface="微软雅黑" panose="020B0503020204020204" charset="-122"/>
              </a:rPr>
              <a:t>世界近现代史的资产阶级民主与法制</a:t>
            </a:r>
            <a:endParaRPr lang="zh-CN" altLang="en-US" sz="3200" dirty="0">
              <a:solidFill>
                <a:srgbClr val="FF0000"/>
              </a:solidFill>
              <a:latin typeface="微软雅黑" panose="020B0503020204020204" charset="-122"/>
              <a:ea typeface="微软雅黑" panose="020B0503020204020204" charset="-122"/>
            </a:endParaRPr>
          </a:p>
        </p:txBody>
      </p:sp>
      <p:graphicFrame>
        <p:nvGraphicFramePr>
          <p:cNvPr id="8" name="图示 7"/>
          <p:cNvGraphicFramePr/>
          <p:nvPr/>
        </p:nvGraphicFramePr>
        <p:xfrm>
          <a:off x="335915" y="1758950"/>
          <a:ext cx="11376025" cy="44265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295834" y="931135"/>
          <a:ext cx="11604813" cy="54965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566271" y="1475407"/>
          <a:ext cx="11132670" cy="52277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2326341" y="783056"/>
            <a:ext cx="7086599"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charset="-122"/>
                <a:ea typeface="微软雅黑" panose="020B0503020204020204" charset="-122"/>
              </a:rPr>
              <a:t>      世界社会主义的民主与法制</a:t>
            </a:r>
            <a:endParaRPr lang="zh-CN" altLang="en-US" sz="320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74582" y="700020"/>
            <a:ext cx="7274859" cy="584775"/>
          </a:xfrm>
          <a:prstGeom prst="rect">
            <a:avLst/>
          </a:prstGeom>
          <a:noFill/>
        </p:spPr>
        <p:txBody>
          <a:bodyPr wrap="square" rtlCol="0">
            <a:spAutoFit/>
          </a:bodyPr>
          <a:lstStyle/>
          <a:p>
            <a:pPr algn="ctr"/>
            <a:r>
              <a:rPr lang="zh-CN" altLang="en-US" sz="3200" dirty="0" smtClean="0">
                <a:solidFill>
                  <a:srgbClr val="FF0000"/>
                </a:solidFill>
                <a:latin typeface="微软雅黑" panose="020B0503020204020204" charset="-122"/>
                <a:ea typeface="微软雅黑" panose="020B0503020204020204" charset="-122"/>
              </a:rPr>
              <a:t>中外政治制度的联系</a:t>
            </a:r>
            <a:endParaRPr lang="zh-CN" altLang="en-US" sz="3200" dirty="0">
              <a:solidFill>
                <a:srgbClr val="FF0000"/>
              </a:solidFill>
              <a:latin typeface="微软雅黑" panose="020B0503020204020204" charset="-122"/>
              <a:ea typeface="微软雅黑" panose="020B0503020204020204" charset="-122"/>
            </a:endParaRPr>
          </a:p>
        </p:txBody>
      </p:sp>
      <p:graphicFrame>
        <p:nvGraphicFramePr>
          <p:cNvPr id="6" name="图示 5"/>
          <p:cNvGraphicFramePr/>
          <p:nvPr/>
        </p:nvGraphicFramePr>
        <p:xfrm>
          <a:off x="364246" y="1828800"/>
          <a:ext cx="11295529" cy="47667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74582" y="490668"/>
            <a:ext cx="7274859" cy="584775"/>
          </a:xfrm>
          <a:prstGeom prst="rect">
            <a:avLst/>
          </a:prstGeom>
          <a:noFill/>
        </p:spPr>
        <p:txBody>
          <a:bodyPr wrap="square" rtlCol="0">
            <a:spAutoFit/>
          </a:bodyPr>
          <a:lstStyle/>
          <a:p>
            <a:pPr algn="ctr"/>
            <a:r>
              <a:rPr lang="zh-CN" altLang="en-US" sz="3200" dirty="0" smtClean="0">
                <a:solidFill>
                  <a:srgbClr val="FF0000"/>
                </a:solidFill>
                <a:latin typeface="微软雅黑" panose="020B0503020204020204" charset="-122"/>
                <a:ea typeface="微软雅黑" panose="020B0503020204020204" charset="-122"/>
              </a:rPr>
              <a:t>中外政治制度的对比</a:t>
            </a:r>
            <a:endParaRPr lang="zh-CN" altLang="en-US" sz="3200" dirty="0">
              <a:solidFill>
                <a:srgbClr val="FF0000"/>
              </a:solidFill>
              <a:latin typeface="微软雅黑" panose="020B0503020204020204" charset="-122"/>
              <a:ea typeface="微软雅黑" panose="020B0503020204020204" charset="-122"/>
            </a:endParaRPr>
          </a:p>
        </p:txBody>
      </p:sp>
      <p:graphicFrame>
        <p:nvGraphicFramePr>
          <p:cNvPr id="4" name="表格 3"/>
          <p:cNvGraphicFramePr/>
          <p:nvPr/>
        </p:nvGraphicFramePr>
        <p:xfrm>
          <a:off x="927847" y="1075443"/>
          <a:ext cx="9735671" cy="2328070"/>
        </p:xfrm>
        <a:graphic>
          <a:graphicData uri="http://schemas.openxmlformats.org/drawingml/2006/table">
            <a:tbl>
              <a:tblPr firstRow="1" bandRow="1">
                <a:tableStyleId>{5940675A-B579-460E-94D1-54222C63F5DA}</a:tableStyleId>
              </a:tblPr>
              <a:tblGrid>
                <a:gridCol w="2240112"/>
                <a:gridCol w="3523129"/>
                <a:gridCol w="3972430"/>
              </a:tblGrid>
              <a:tr h="592744">
                <a:tc>
                  <a:txBody>
                    <a:bodyPr/>
                    <a:lstStyle/>
                    <a:p>
                      <a:pPr algn="ctr">
                        <a:buNone/>
                      </a:pPr>
                      <a:endParaRPr lang="zh-CN" altLang="en-US" sz="2400" b="1" dirty="0">
                        <a:latin typeface="微软雅黑" panose="020B0503020204020204" charset="-122"/>
                        <a:ea typeface="微软雅黑" panose="020B0503020204020204" charset="-122"/>
                      </a:endParaRPr>
                    </a:p>
                  </a:txBody>
                  <a:tcPr marL="91433" marR="91433" marT="45729" marB="45729"/>
                </a:tc>
                <a:tc>
                  <a:txBody>
                    <a:bodyPr/>
                    <a:lstStyle/>
                    <a:p>
                      <a:pPr algn="ctr">
                        <a:buNone/>
                      </a:pPr>
                      <a:r>
                        <a:rPr lang="zh-CN" altLang="en-US" sz="2400" dirty="0">
                          <a:latin typeface="微软雅黑" panose="020B0503020204020204" charset="-122"/>
                          <a:ea typeface="微软雅黑" panose="020B0503020204020204" charset="-122"/>
                        </a:rPr>
                        <a:t>共同点</a:t>
                      </a:r>
                      <a:endParaRPr lang="zh-CN" altLang="en-US" sz="2400" b="1" dirty="0">
                        <a:latin typeface="微软雅黑" panose="020B0503020204020204" charset="-122"/>
                        <a:ea typeface="微软雅黑" panose="020B0503020204020204" charset="-122"/>
                      </a:endParaRPr>
                    </a:p>
                  </a:txBody>
                  <a:tcPr marL="91433" marR="91433" marT="45729" marB="45729" anchor="ctr"/>
                </a:tc>
                <a:tc>
                  <a:txBody>
                    <a:bodyPr/>
                    <a:lstStyle/>
                    <a:p>
                      <a:pPr algn="ctr">
                        <a:buNone/>
                      </a:pPr>
                      <a:r>
                        <a:rPr lang="zh-CN" altLang="en-US" sz="2400" dirty="0">
                          <a:latin typeface="微软雅黑" panose="020B0503020204020204" charset="-122"/>
                          <a:ea typeface="微软雅黑" panose="020B0503020204020204" charset="-122"/>
                        </a:rPr>
                        <a:t>不同点</a:t>
                      </a:r>
                      <a:endParaRPr lang="zh-CN" altLang="en-US" sz="2400" b="1" dirty="0">
                        <a:latin typeface="微软雅黑" panose="020B0503020204020204" charset="-122"/>
                        <a:ea typeface="微软雅黑" panose="020B0503020204020204" charset="-122"/>
                      </a:endParaRPr>
                    </a:p>
                  </a:txBody>
                  <a:tcPr marL="91433" marR="91433" marT="45729" marB="45729" anchor="ctr"/>
                </a:tc>
              </a:tr>
              <a:tr h="731661">
                <a:tc>
                  <a:txBody>
                    <a:bodyPr/>
                    <a:lstStyle/>
                    <a:p>
                      <a:pPr algn="ctr">
                        <a:buNone/>
                      </a:pPr>
                      <a:r>
                        <a:rPr lang="zh-CN" altLang="en-US" sz="2400" dirty="0">
                          <a:latin typeface="微软雅黑" panose="020B0503020204020204" charset="-122"/>
                          <a:ea typeface="微软雅黑" panose="020B0503020204020204" charset="-122"/>
                        </a:rPr>
                        <a:t>西周分封制</a:t>
                      </a:r>
                      <a:endParaRPr lang="zh-CN" altLang="en-US" sz="2400" b="1" dirty="0">
                        <a:latin typeface="微软雅黑" panose="020B0503020204020204" charset="-122"/>
                        <a:ea typeface="微软雅黑" panose="020B0503020204020204" charset="-122"/>
                      </a:endParaRPr>
                    </a:p>
                  </a:txBody>
                  <a:tcPr marL="91433" marR="91433" marT="45729" marB="45729"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权力和义务相交织</a:t>
                      </a:r>
                      <a:endParaRPr lang="en-US" altLang="zh-CN" sz="2400" dirty="0" smtClean="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等级森严</a:t>
                      </a:r>
                      <a:r>
                        <a:rPr lang="zh-CN" altLang="en-US" sz="2400" dirty="0" smtClean="0">
                          <a:latin typeface="微软雅黑" panose="020B0503020204020204" charset="-122"/>
                          <a:ea typeface="微软雅黑" panose="020B0503020204020204" charset="-122"/>
                          <a:sym typeface="+mn-ea"/>
                        </a:rPr>
                        <a:t>层层分封</a:t>
                      </a:r>
                      <a:endParaRPr lang="zh-CN" altLang="en-US" sz="2400" dirty="0" smtClean="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sym typeface="+mn-ea"/>
                        </a:rPr>
                        <a:t>都为了维护统治</a:t>
                      </a:r>
                      <a:endParaRPr lang="zh-CN" altLang="en-US" sz="2400" dirty="0" smtClean="0">
                        <a:latin typeface="微软雅黑" panose="020B0503020204020204" charset="-122"/>
                        <a:ea typeface="微软雅黑" panose="020B0503020204020204" charset="-122"/>
                        <a:sym typeface="+mn-ea"/>
                      </a:endParaRPr>
                    </a:p>
                  </a:txBody>
                  <a:tcPr marL="91433" marR="91433" marT="45729" marB="45729"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charset="-122"/>
                          <a:ea typeface="微软雅黑" panose="020B0503020204020204" charset="-122"/>
                        </a:rPr>
                        <a:t>纽带：</a:t>
                      </a:r>
                      <a:r>
                        <a:rPr lang="zh-CN" altLang="en-US" sz="2400" dirty="0" smtClean="0">
                          <a:solidFill>
                            <a:srgbClr val="FF0000"/>
                          </a:solidFill>
                          <a:latin typeface="微软雅黑" panose="020B0503020204020204" charset="-122"/>
                          <a:ea typeface="微软雅黑" panose="020B0503020204020204" charset="-122"/>
                        </a:rPr>
                        <a:t>血缘</a:t>
                      </a:r>
                      <a:endParaRPr lang="zh-CN" altLang="en-US" sz="2400" dirty="0" smtClean="0">
                        <a:solidFill>
                          <a:srgbClr val="FF0000"/>
                        </a:solidFill>
                        <a:latin typeface="微软雅黑" panose="020B0503020204020204" charset="-122"/>
                        <a:ea typeface="微软雅黑" panose="020B050302020402020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solidFill>
                            <a:srgbClr val="FF0000"/>
                          </a:solidFill>
                          <a:latin typeface="微软雅黑" panose="020B0503020204020204" charset="-122"/>
                          <a:ea typeface="微软雅黑" panose="020B0503020204020204" charset="-122"/>
                        </a:rPr>
                        <a:t>天子是最高统治者</a:t>
                      </a:r>
                      <a:endParaRPr lang="zh-CN" altLang="en-US" sz="2400" b="1" dirty="0" smtClean="0">
                        <a:solidFill>
                          <a:srgbClr val="FF0000"/>
                        </a:solidFill>
                        <a:latin typeface="微软雅黑" panose="020B0503020204020204" charset="-122"/>
                        <a:ea typeface="微软雅黑" panose="020B0503020204020204" charset="-122"/>
                      </a:endParaRPr>
                    </a:p>
                  </a:txBody>
                  <a:tcPr marL="91433" marR="91433" marT="45729" marB="45729"/>
                </a:tc>
              </a:tr>
              <a:tr h="912348">
                <a:tc>
                  <a:txBody>
                    <a:bodyPr/>
                    <a:lstStyle/>
                    <a:p>
                      <a:pPr algn="ctr">
                        <a:buNone/>
                      </a:pPr>
                      <a:r>
                        <a:rPr lang="zh-CN" altLang="en-US" sz="2400" dirty="0">
                          <a:latin typeface="微软雅黑" panose="020B0503020204020204" charset="-122"/>
                          <a:ea typeface="微软雅黑" panose="020B0503020204020204" charset="-122"/>
                        </a:rPr>
                        <a:t>西欧封建制</a:t>
                      </a:r>
                      <a:endParaRPr lang="zh-CN" altLang="en-US" sz="2400" b="1" dirty="0">
                        <a:latin typeface="微软雅黑" panose="020B0503020204020204" charset="-122"/>
                        <a:ea typeface="微软雅黑" panose="020B0503020204020204" charset="-122"/>
                      </a:endParaRPr>
                    </a:p>
                  </a:txBody>
                  <a:tcPr marL="91433" marR="91433" marT="45729" marB="45729" anchor="ctr"/>
                </a:tc>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charset="-122"/>
                          <a:ea typeface="微软雅黑" panose="020B0503020204020204" charset="-122"/>
                        </a:rPr>
                        <a:t>纽带：</a:t>
                      </a:r>
                      <a:r>
                        <a:rPr lang="zh-CN" altLang="en-US" sz="2400" dirty="0" smtClean="0">
                          <a:solidFill>
                            <a:srgbClr val="FF0000"/>
                          </a:solidFill>
                          <a:latin typeface="微软雅黑" panose="020B0503020204020204" charset="-122"/>
                          <a:ea typeface="微软雅黑" panose="020B0503020204020204" charset="-122"/>
                        </a:rPr>
                        <a:t>土地</a:t>
                      </a:r>
                      <a:endParaRPr lang="zh-CN" altLang="en-US" sz="2400" dirty="0" smtClean="0">
                        <a:solidFill>
                          <a:srgbClr val="FF0000"/>
                        </a:solidFill>
                        <a:latin typeface="微软雅黑" panose="020B0503020204020204" charset="-122"/>
                        <a:ea typeface="微软雅黑" panose="020B050302020402020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solidFill>
                            <a:srgbClr val="FF0000"/>
                          </a:solidFill>
                          <a:latin typeface="微软雅黑" panose="020B0503020204020204" charset="-122"/>
                          <a:ea typeface="微软雅黑" panose="020B0503020204020204" charset="-122"/>
                        </a:rPr>
                        <a:t>不可越级统领</a:t>
                      </a:r>
                      <a:endParaRPr lang="zh-CN" altLang="en-US" sz="2400" b="1" dirty="0" smtClean="0">
                        <a:solidFill>
                          <a:srgbClr val="FF0000"/>
                        </a:solidFill>
                        <a:latin typeface="微软雅黑" panose="020B0503020204020204" charset="-122"/>
                        <a:ea typeface="微软雅黑" panose="020B0503020204020204" charset="-122"/>
                      </a:endParaRPr>
                    </a:p>
                  </a:txBody>
                  <a:tcPr marL="91433" marR="91433" marT="45729" marB="45729"/>
                </a:tc>
              </a:tr>
            </a:tbl>
          </a:graphicData>
        </a:graphic>
      </p:graphicFrame>
      <p:sp>
        <p:nvSpPr>
          <p:cNvPr id="5" name="文本框 2"/>
          <p:cNvSpPr txBox="1"/>
          <p:nvPr/>
        </p:nvSpPr>
        <p:spPr>
          <a:xfrm>
            <a:off x="6306671" y="4070849"/>
            <a:ext cx="5446058" cy="861770"/>
          </a:xfrm>
          <a:prstGeom prst="rect">
            <a:avLst/>
          </a:prstGeom>
          <a:noFill/>
          <a:ln w="9525">
            <a:noFill/>
          </a:ln>
        </p:spPr>
        <p:txBody>
          <a:bodyPr wrap="square" lIns="121917" tIns="60958" rIns="121917" bIns="60958">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stStyle>
          <a:p>
            <a:pPr marL="0" indent="0" defTabSz="1219200" eaLnBrk="1" hangingPunct="1">
              <a:lnSpc>
                <a:spcPct val="100000"/>
              </a:lnSpc>
              <a:spcBef>
                <a:spcPct val="0"/>
              </a:spcBef>
              <a:buNone/>
            </a:pPr>
            <a:r>
              <a:rPr lang="zh-CN" altLang="en-US" sz="2400" dirty="0">
                <a:latin typeface="微软雅黑" panose="020B0503020204020204" charset="-122"/>
                <a:ea typeface="微软雅黑" panose="020B0503020204020204" charset="-122"/>
              </a:rPr>
              <a:t>普天之下莫非王土，率土之滨莫非王臣。</a:t>
            </a:r>
            <a:endParaRPr lang="zh-CN" altLang="en-US" sz="2400" dirty="0">
              <a:latin typeface="微软雅黑" panose="020B0503020204020204" charset="-122"/>
              <a:ea typeface="微软雅黑" panose="020B0503020204020204" charset="-122"/>
            </a:endParaRPr>
          </a:p>
          <a:p>
            <a:pPr marL="0" indent="0" algn="r" defTabSz="1219200" eaLnBrk="1" hangingPunct="1">
              <a:lnSpc>
                <a:spcPct val="100000"/>
              </a:lnSpc>
              <a:spcBef>
                <a:spcPct val="0"/>
              </a:spcBef>
              <a:buNone/>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《战国策》</a:t>
            </a:r>
            <a:endParaRPr lang="zh-CN" altLang="en-US" sz="2400" dirty="0">
              <a:latin typeface="微软雅黑" panose="020B0503020204020204" charset="-122"/>
              <a:ea typeface="微软雅黑" panose="020B0503020204020204" charset="-122"/>
            </a:endParaRPr>
          </a:p>
        </p:txBody>
      </p:sp>
      <p:pic>
        <p:nvPicPr>
          <p:cNvPr id="6" name="图片 1" descr="timgRDYKMS45"/>
          <p:cNvPicPr>
            <a:picLocks noChangeAspect="1"/>
          </p:cNvPicPr>
          <p:nvPr/>
        </p:nvPicPr>
        <p:blipFill>
          <a:blip r:embed="rId1"/>
          <a:stretch>
            <a:fillRect/>
          </a:stretch>
        </p:blipFill>
        <p:spPr>
          <a:xfrm>
            <a:off x="431482" y="3523129"/>
            <a:ext cx="5446059" cy="3240741"/>
          </a:xfrm>
          <a:prstGeom prst="rect">
            <a:avLst/>
          </a:prstGeom>
          <a:noFill/>
          <a:ln w="9525">
            <a:noFill/>
          </a:ln>
        </p:spPr>
      </p:pic>
      <p:sp>
        <p:nvSpPr>
          <p:cNvPr id="7" name="文本框 3"/>
          <p:cNvSpPr txBox="1"/>
          <p:nvPr/>
        </p:nvSpPr>
        <p:spPr>
          <a:xfrm>
            <a:off x="6420970" y="5448175"/>
            <a:ext cx="5439335" cy="861770"/>
          </a:xfrm>
          <a:prstGeom prst="rect">
            <a:avLst/>
          </a:prstGeom>
          <a:noFill/>
          <a:ln w="9525">
            <a:noFill/>
          </a:ln>
        </p:spPr>
        <p:txBody>
          <a:bodyPr wrap="square" lIns="121917" tIns="60958" rIns="121917" bIns="60958">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stStyle>
          <a:p>
            <a:pPr marL="0" indent="0" defTabSz="1219200" eaLnBrk="1" hangingPunct="1">
              <a:lnSpc>
                <a:spcPct val="100000"/>
              </a:lnSpc>
              <a:spcBef>
                <a:spcPct val="0"/>
              </a:spcBef>
              <a:buNone/>
            </a:pPr>
            <a:r>
              <a:rPr lang="zh-CN" altLang="en-US" sz="2400" dirty="0">
                <a:latin typeface="微软雅黑" panose="020B0503020204020204" charset="-122"/>
                <a:ea typeface="微软雅黑" panose="020B0503020204020204" charset="-122"/>
              </a:rPr>
              <a:t>我的附庸的附庸，不是我的附庸。</a:t>
            </a:r>
            <a:endParaRPr lang="zh-CN" altLang="en-US" sz="2400" dirty="0">
              <a:latin typeface="微软雅黑" panose="020B0503020204020204" charset="-122"/>
              <a:ea typeface="微软雅黑" panose="020B0503020204020204" charset="-122"/>
            </a:endParaRPr>
          </a:p>
          <a:p>
            <a:pPr marL="0" indent="0" algn="r" defTabSz="1219200" eaLnBrk="1" hangingPunct="1">
              <a:lnSpc>
                <a:spcPct val="100000"/>
              </a:lnSpc>
              <a:spcBef>
                <a:spcPct val="0"/>
              </a:spcBef>
              <a:buNone/>
            </a:pPr>
            <a:r>
              <a:rPr lang="en-US" altLang="zh-CN" sz="2400" dirty="0" smtClean="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《查理·马特改革》</a:t>
            </a:r>
            <a:endParaRPr lang="zh-CN" altLang="en-US" sz="2400" dirty="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377" y="725997"/>
            <a:ext cx="11271773" cy="1135054"/>
          </a:xfrm>
          <a:prstGeom prst="rect">
            <a:avLst/>
          </a:prstGeom>
          <a:solidFill>
            <a:schemeClr val="bg2">
              <a:lumMod val="90000"/>
            </a:schemeClr>
          </a:solidFill>
          <a:ln>
            <a:noFill/>
          </a:ln>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规律</a:t>
            </a:r>
            <a:r>
              <a:rPr lang="zh-CN" altLang="en-US" sz="2400" dirty="0">
                <a:latin typeface="微软雅黑" panose="020B0503020204020204" charset="-122"/>
                <a:ea typeface="微软雅黑" panose="020B0503020204020204" charset="-122"/>
              </a:rPr>
              <a:t>总结：规律</a:t>
            </a:r>
            <a:r>
              <a:rPr lang="zh-CN" altLang="en-US" sz="2400" dirty="0" smtClean="0">
                <a:latin typeface="微软雅黑" panose="020B0503020204020204" charset="-122"/>
                <a:ea typeface="微软雅黑" panose="020B0503020204020204" charset="-122"/>
              </a:rPr>
              <a:t>总结中国</a:t>
            </a:r>
            <a:r>
              <a:rPr lang="zh-CN" altLang="en-US" sz="2400" dirty="0">
                <a:latin typeface="微软雅黑" panose="020B0503020204020204" charset="-122"/>
                <a:ea typeface="微软雅黑" panose="020B0503020204020204" charset="-122"/>
              </a:rPr>
              <a:t>古代统治者为了加强统治而“创新”的制度</a:t>
            </a:r>
            <a:r>
              <a:rPr lang="en-US" altLang="zh-CN" sz="2400" dirty="0">
                <a:latin typeface="微软雅黑" panose="020B0503020204020204" charset="-122"/>
                <a:ea typeface="微软雅黑" panose="020B0503020204020204" charset="-122"/>
              </a:rPr>
              <a:t>:①</a:t>
            </a:r>
            <a:r>
              <a:rPr lang="zh-CN" altLang="en-US" sz="2400" dirty="0">
                <a:latin typeface="微软雅黑" panose="020B0503020204020204" charset="-122"/>
                <a:ea typeface="微软雅黑" panose="020B0503020204020204" charset="-122"/>
              </a:rPr>
              <a:t>西周分封制</a:t>
            </a:r>
            <a:r>
              <a:rPr lang="en-US" altLang="zh-CN" sz="2400" dirty="0">
                <a:latin typeface="微软雅黑" panose="020B0503020204020204" charset="-122"/>
                <a:ea typeface="微软雅黑" panose="020B0503020204020204" charset="-122"/>
              </a:rPr>
              <a:t>;②</a:t>
            </a:r>
            <a:r>
              <a:rPr lang="zh-CN" altLang="en-US" sz="2400" dirty="0">
                <a:latin typeface="微软雅黑" panose="020B0503020204020204" charset="-122"/>
                <a:ea typeface="微软雅黑" panose="020B0503020204020204" charset="-122"/>
              </a:rPr>
              <a:t>专制主义中央集权制度</a:t>
            </a:r>
            <a:r>
              <a:rPr lang="en-US" altLang="zh-CN" sz="2400" dirty="0">
                <a:latin typeface="微软雅黑" panose="020B0503020204020204" charset="-122"/>
                <a:ea typeface="微软雅黑" panose="020B0503020204020204" charset="-122"/>
              </a:rPr>
              <a:t>;③</a:t>
            </a:r>
            <a:r>
              <a:rPr lang="zh-CN" altLang="en-US" sz="2400" dirty="0">
                <a:latin typeface="微软雅黑" panose="020B0503020204020204" charset="-122"/>
                <a:ea typeface="微软雅黑" panose="020B0503020204020204" charset="-122"/>
              </a:rPr>
              <a:t>郡县制</a:t>
            </a:r>
            <a:r>
              <a:rPr lang="en-US" altLang="zh-CN" sz="2400" dirty="0">
                <a:latin typeface="微软雅黑" panose="020B0503020204020204" charset="-122"/>
                <a:ea typeface="微软雅黑" panose="020B0503020204020204" charset="-122"/>
              </a:rPr>
              <a:t>;④</a:t>
            </a:r>
            <a:r>
              <a:rPr lang="zh-CN" altLang="en-US" sz="2400" dirty="0">
                <a:latin typeface="微软雅黑" panose="020B0503020204020204" charset="-122"/>
                <a:ea typeface="微软雅黑" panose="020B0503020204020204" charset="-122"/>
              </a:rPr>
              <a:t>科举制</a:t>
            </a:r>
            <a:r>
              <a:rPr lang="en-US" altLang="zh-CN" sz="2400" dirty="0">
                <a:latin typeface="微软雅黑" panose="020B0503020204020204" charset="-122"/>
                <a:ea typeface="微软雅黑" panose="020B0503020204020204" charset="-122"/>
              </a:rPr>
              <a:t>;⑤</a:t>
            </a:r>
            <a:r>
              <a:rPr lang="zh-CN" altLang="en-US" sz="2400" dirty="0">
                <a:latin typeface="微软雅黑" panose="020B0503020204020204" charset="-122"/>
                <a:ea typeface="微软雅黑" panose="020B0503020204020204" charset="-122"/>
              </a:rPr>
              <a:t>行省制。</a:t>
            </a:r>
            <a:endParaRPr lang="zh-CN" altLang="en-US" sz="2400" dirty="0">
              <a:latin typeface="微软雅黑" panose="020B0503020204020204" charset="-122"/>
              <a:ea typeface="微软雅黑" panose="020B0503020204020204" charset="-122"/>
            </a:endParaRPr>
          </a:p>
        </p:txBody>
      </p:sp>
      <p:sp>
        <p:nvSpPr>
          <p:cNvPr id="4" name="矩形 3"/>
          <p:cNvSpPr/>
          <p:nvPr/>
        </p:nvSpPr>
        <p:spPr>
          <a:xfrm>
            <a:off x="373378" y="2151530"/>
            <a:ext cx="11271773" cy="3970318"/>
          </a:xfrm>
          <a:prstGeom prst="rect">
            <a:avLst/>
          </a:prstGeom>
          <a:solidFill>
            <a:schemeClr val="accent1">
              <a:lumMod val="40000"/>
              <a:lumOff val="60000"/>
            </a:schemeClr>
          </a:solidFill>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rPr>
              <a:t>专题</a:t>
            </a:r>
            <a:r>
              <a:rPr lang="zh-CN" altLang="en-US" sz="2400" dirty="0" smtClean="0">
                <a:latin typeface="微软雅黑" panose="020B0503020204020204" charset="-122"/>
                <a:ea typeface="微软雅黑" panose="020B0503020204020204" charset="-122"/>
              </a:rPr>
              <a:t>感悟</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1</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中国古代政治制度演变的特点或趋势</a:t>
            </a:r>
            <a:r>
              <a:rPr lang="en-US" altLang="zh-CN"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  </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不断</a:t>
            </a:r>
            <a:r>
              <a:rPr lang="zh-CN" altLang="en-US" sz="2400" dirty="0">
                <a:latin typeface="微软雅黑" panose="020B0503020204020204" charset="-122"/>
                <a:ea typeface="微软雅黑" panose="020B0503020204020204" charset="-122"/>
              </a:rPr>
              <a:t>加强君主的个人专制</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强化中央对地方的控制</a:t>
            </a:r>
            <a:r>
              <a:rPr lang="zh-CN" altLang="en-US" sz="2400" dirty="0" smtClean="0">
                <a:latin typeface="微软雅黑" panose="020B0503020204020204" charset="-122"/>
                <a:ea typeface="微软雅黑" panose="020B0503020204020204" charset="-122"/>
              </a:rPr>
              <a:t>。人类</a:t>
            </a:r>
            <a:r>
              <a:rPr lang="zh-CN" altLang="en-US" sz="2400" dirty="0">
                <a:latin typeface="微软雅黑" panose="020B0503020204020204" charset="-122"/>
                <a:ea typeface="微软雅黑" panose="020B0503020204020204" charset="-122"/>
              </a:rPr>
              <a:t>由专制到民主经历了漫长的过程</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民主来之不易</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要不断加强民主与法制建设</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真正体现法律面前人人平等。</a:t>
            </a:r>
            <a:br>
              <a:rPr lang="zh-CN" altLang="en-US" sz="2400" dirty="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2</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思想</a:t>
            </a:r>
            <a:r>
              <a:rPr lang="zh-CN" altLang="en-US" sz="2400" dirty="0" smtClean="0">
                <a:latin typeface="微软雅黑" panose="020B0503020204020204" charset="-122"/>
                <a:ea typeface="微软雅黑" panose="020B0503020204020204" charset="-122"/>
              </a:rPr>
              <a:t>解放、政治</a:t>
            </a:r>
            <a:r>
              <a:rPr lang="zh-CN" altLang="en-US" sz="2400" dirty="0">
                <a:latin typeface="微软雅黑" panose="020B0503020204020204" charset="-122"/>
                <a:ea typeface="微软雅黑" panose="020B0503020204020204" charset="-122"/>
              </a:rPr>
              <a:t>制度、法制建设三者之间的关系</a:t>
            </a:r>
            <a:r>
              <a:rPr lang="en-US" altLang="zh-CN"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思想</a:t>
            </a:r>
            <a:r>
              <a:rPr lang="zh-CN" altLang="en-US" sz="2400" dirty="0">
                <a:latin typeface="微软雅黑" panose="020B0503020204020204" charset="-122"/>
                <a:ea typeface="微软雅黑" panose="020B0503020204020204" charset="-122"/>
              </a:rPr>
              <a:t>解放为政治制度的建立提供了理论武器</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法制建设为民主政治提供了保障</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而思想家的思想主张在法律中得到了实践</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sp>
        <p:nvSpPr>
          <p:cNvPr id="5" name="TextBox 4"/>
          <p:cNvSpPr txBox="1"/>
          <p:nvPr/>
        </p:nvSpPr>
        <p:spPr>
          <a:xfrm>
            <a:off x="8081681" y="6296816"/>
            <a:ext cx="3415553" cy="398780"/>
          </a:xfrm>
          <a:prstGeom prst="rect">
            <a:avLst/>
          </a:prstGeom>
          <a:noFill/>
        </p:spPr>
        <p:txBody>
          <a:bodyPr wrap="square" rtlCol="0">
            <a:spAutoFit/>
          </a:bodyPr>
          <a:lstStyle/>
          <a:p>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摘自</a:t>
            </a:r>
            <a:r>
              <a:rPr lang="en-US" altLang="zh-CN" sz="2000" dirty="0">
                <a:latin typeface="微软雅黑" panose="020B0503020204020204" charset="-122"/>
                <a:ea typeface="微软雅黑" panose="020B0503020204020204" charset="-122"/>
              </a:rPr>
              <a:t>2020</a:t>
            </a:r>
            <a:r>
              <a:rPr lang="zh-CN" altLang="en-US" sz="2000" dirty="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滚动迁移</a:t>
            </a:r>
            <a:r>
              <a:rPr lang="en-US" altLang="zh-CN"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p:cNvSpPr txBox="1"/>
          <p:nvPr/>
        </p:nvSpPr>
        <p:spPr>
          <a:xfrm>
            <a:off x="858259" y="1439433"/>
            <a:ext cx="10260105" cy="2122805"/>
          </a:xfrm>
          <a:prstGeom prst="rect">
            <a:avLst/>
          </a:prstGeom>
          <a:noFill/>
        </p:spPr>
        <p:txBody>
          <a:bodyPr wrap="square" rtlCol="0">
            <a:spAutoFit/>
          </a:bodyPr>
          <a:lstStyle/>
          <a:p>
            <a:pPr lvl="0" algn="ctr">
              <a:lnSpc>
                <a:spcPct val="150000"/>
              </a:lnSpc>
            </a:pPr>
            <a:r>
              <a:rPr lang="en-US" altLang="zh-CN" sz="44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  </a:t>
            </a:r>
            <a:r>
              <a:rPr lang="zh-CN" altLang="en-US" sz="44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专题一</a:t>
            </a:r>
            <a:endParaRPr lang="zh-CN" altLang="en-US" sz="44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endParaRPr>
          </a:p>
          <a:p>
            <a:pPr lvl="0" algn="ctr">
              <a:lnSpc>
                <a:spcPct val="150000"/>
              </a:lnSpc>
              <a:buClrTx/>
              <a:buSzTx/>
              <a:buFontTx/>
            </a:pPr>
            <a:r>
              <a:rPr lang="zh-CN" altLang="en-US" sz="44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rPr>
              <a:t>中外的政治制度</a:t>
            </a:r>
            <a:endParaRPr lang="zh-CN" altLang="en-US" sz="4400" dirty="0" smtClean="0">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隶书" panose="020105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5"/>
          <p:cNvSpPr txBox="1"/>
          <p:nvPr/>
        </p:nvSpPr>
        <p:spPr>
          <a:xfrm flipH="1">
            <a:off x="3459458" y="2591586"/>
            <a:ext cx="5582941" cy="523220"/>
          </a:xfrm>
          <a:prstGeom prst="rect">
            <a:avLst/>
          </a:prstGeom>
          <a:noFill/>
        </p:spPr>
        <p:txBody>
          <a:bodyPr wrap="square" rtlCol="0">
            <a:spAutoFit/>
            <a:scene3d>
              <a:camera prst="orthographicFront"/>
              <a:lightRig rig="threePt" dir="t"/>
            </a:scene3d>
          </a:bodyPr>
          <a:lstStyle/>
          <a:p>
            <a:r>
              <a:rPr lang="zh-CN" altLang="zh-CN" sz="2800" dirty="0" smtClean="0">
                <a:latin typeface="微软雅黑" panose="020B0503020204020204" charset="-122"/>
                <a:ea typeface="微软雅黑" panose="020B0503020204020204" charset="-122"/>
              </a:rPr>
              <a:t>【探究思考】</a:t>
            </a:r>
            <a:r>
              <a:rPr lang="en-US" altLang="zh-CN" sz="2800"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核心素养落实</a:t>
            </a:r>
            <a:endParaRPr lang="zh-CN" altLang="zh-CN" sz="2800" dirty="0">
              <a:latin typeface="微软雅黑" panose="020B0503020204020204" charset="-122"/>
              <a:ea typeface="微软雅黑" panose="020B0503020204020204" charset="-122"/>
            </a:endParaRPr>
          </a:p>
        </p:txBody>
      </p:sp>
      <p:grpSp>
        <p:nvGrpSpPr>
          <p:cNvPr id="2" name="组合 3"/>
          <p:cNvGrpSpPr/>
          <p:nvPr/>
        </p:nvGrpSpPr>
        <p:grpSpPr>
          <a:xfrm rot="16200000">
            <a:off x="5676791" y="876269"/>
            <a:ext cx="844765" cy="1953624"/>
            <a:chOff x="8731" y="3056"/>
            <a:chExt cx="998" cy="2308"/>
          </a:xfrm>
        </p:grpSpPr>
        <p:sp>
          <p:nvSpPr>
            <p:cNvPr id="5" name="流程图: 联系 14"/>
            <p:cNvSpPr/>
            <p:nvPr/>
          </p:nvSpPr>
          <p:spPr>
            <a:xfrm>
              <a:off x="9071" y="5090"/>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nvGrpSpPr>
            <p:cNvPr id="3" name="组合 5"/>
            <p:cNvGrpSpPr/>
            <p:nvPr/>
          </p:nvGrpSpPr>
          <p:grpSpPr>
            <a:xfrm>
              <a:off x="8731" y="3686"/>
              <a:ext cx="998" cy="998"/>
              <a:chOff x="5544108" y="2340814"/>
              <a:chExt cx="633448" cy="633448"/>
            </a:xfrm>
          </p:grpSpPr>
          <p:sp>
            <p:nvSpPr>
              <p:cNvPr id="17" name="椭圆 16"/>
              <p:cNvSpPr/>
              <p:nvPr/>
            </p:nvSpPr>
            <p:spPr>
              <a:xfrm rot="5400000">
                <a:off x="5576663" y="2373369"/>
                <a:ext cx="568339" cy="5683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隶书" panose="02010509060101010101" charset="-122"/>
                    <a:ea typeface="隶书" panose="02010509060101010101" charset="-122"/>
                  </a:rPr>
                  <a:t>贰</a:t>
                </a:r>
                <a:endParaRPr lang="zh-CN" altLang="en-US" sz="3200" dirty="0">
                  <a:latin typeface="隶书" panose="02010509060101010101" charset="-122"/>
                  <a:ea typeface="隶书" panose="02010509060101010101" charset="-122"/>
                </a:endParaRPr>
              </a:p>
            </p:txBody>
          </p:sp>
          <p:sp>
            <p:nvSpPr>
              <p:cNvPr id="18" name="椭圆 17"/>
              <p:cNvSpPr>
                <a:spLocks noChangeAspect="1"/>
              </p:cNvSpPr>
              <p:nvPr/>
            </p:nvSpPr>
            <p:spPr>
              <a:xfrm>
                <a:off x="5544108" y="2340814"/>
                <a:ext cx="633448" cy="633448"/>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noFill/>
                  <a:latin typeface="方正黄草简体" panose="03000509000000000000" pitchFamily="65" charset="-122"/>
                  <a:ea typeface="方正黄草简体" panose="03000509000000000000" pitchFamily="65" charset="-122"/>
                </a:endParaRPr>
              </a:p>
            </p:txBody>
          </p:sp>
        </p:grpSp>
        <p:sp>
          <p:nvSpPr>
            <p:cNvPr id="21" name="流程图: 联系 14"/>
            <p:cNvSpPr/>
            <p:nvPr/>
          </p:nvSpPr>
          <p:spPr>
            <a:xfrm>
              <a:off x="9071" y="3056"/>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157" y="878706"/>
            <a:ext cx="11739282" cy="5555367"/>
          </a:xfrm>
          <a:prstGeom prst="rect">
            <a:avLst/>
          </a:prstGeom>
        </p:spPr>
        <p:txBody>
          <a:bodyPr wrap="square">
            <a:spAutoFit/>
          </a:bodyPr>
          <a:lstStyle/>
          <a:p>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2018·</a:t>
            </a:r>
            <a:r>
              <a:rPr lang="zh-CN" altLang="en-US" sz="2400" dirty="0">
                <a:latin typeface="微软雅黑" panose="020B0503020204020204" charset="-122"/>
                <a:ea typeface="微软雅黑" panose="020B0503020204020204" charset="-122"/>
              </a:rPr>
              <a:t>北京）马克思主义是随着实践的发展而发展的科学。</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材料一</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宣言</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称，“到目前为止的一切社会的历史都是阶级斗争的历史”，资本主义制度的灭亡和无产阶级的胜利是同样不可避免的。马克思和恩格斯相信，未来社会中，资产阶级生产资料私有制和剥削制度将被消灭，因此不再有阶级。未来社会必将创造出高于资本主义社会的生产力。由于马克思、恩格斯以建立一个实现人的自由而全面发展的理想社会为目标，所以他们的思想为人们所向往、所追求。</a:t>
            </a:r>
            <a:endParaRPr lang="zh-CN" altLang="en-US" sz="2400" dirty="0">
              <a:latin typeface="微软雅黑" panose="020B0503020204020204" charset="-122"/>
              <a:ea typeface="微软雅黑" panose="020B0503020204020204" charset="-122"/>
            </a:endParaRPr>
          </a:p>
          <a:p>
            <a:pPr algn="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摘自刘玉安等</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西方政治思想通史</a:t>
            </a:r>
            <a:r>
              <a:rPr lang="en-US" altLang="zh-CN"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spcBef>
                <a:spcPts val="600"/>
              </a:spcBef>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）材料一中的</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宣言</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是指哪部著作？依据材料一，说出马克思和恩格斯想的未来理想社会的特点</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spcBef>
                <a:spcPts val="1200"/>
              </a:spcBef>
              <a:spcAft>
                <a:spcPts val="600"/>
              </a:spcAft>
            </a:pPr>
            <a:r>
              <a:rPr lang="en-US" altLang="zh-CN" sz="2400" dirty="0" smtClean="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1</a:t>
            </a:r>
            <a:r>
              <a:rPr lang="zh-CN" altLang="en-US" sz="2400" dirty="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共产党宣言</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。废除了私有制；没有剥削和阶级；生产力高度发展；人获得自由而全面的发展。</a:t>
            </a:r>
            <a:br>
              <a:rPr lang="zh-CN" altLang="en-US" sz="2400" dirty="0">
                <a:solidFill>
                  <a:srgbClr val="FF0000"/>
                </a:solidFill>
                <a:latin typeface="微软雅黑" panose="020B0503020204020204" charset="-122"/>
                <a:ea typeface="微软雅黑" panose="020B0503020204020204" charset="-122"/>
              </a:rPr>
            </a:br>
            <a:r>
              <a:rPr lang="zh-CN" altLang="en-US" sz="2400" dirty="0">
                <a:solidFill>
                  <a:schemeClr val="accent1"/>
                </a:solidFill>
                <a:latin typeface="微软雅黑" panose="020B0503020204020204" charset="-122"/>
                <a:ea typeface="微软雅黑" panose="020B0503020204020204" charset="-122"/>
              </a:rPr>
              <a:t>解题思路：（</a:t>
            </a:r>
            <a:r>
              <a:rPr lang="en-US" altLang="zh-CN" sz="2400" dirty="0">
                <a:solidFill>
                  <a:schemeClr val="accent1"/>
                </a:solidFill>
                <a:latin typeface="微软雅黑" panose="020B0503020204020204" charset="-122"/>
                <a:ea typeface="微软雅黑" panose="020B0503020204020204" charset="-122"/>
              </a:rPr>
              <a:t>1</a:t>
            </a:r>
            <a:r>
              <a:rPr lang="zh-CN" altLang="en-US" sz="2400" dirty="0">
                <a:solidFill>
                  <a:schemeClr val="accent1"/>
                </a:solidFill>
                <a:latin typeface="微软雅黑" panose="020B0503020204020204" charset="-122"/>
                <a:ea typeface="微软雅黑" panose="020B0503020204020204" charset="-122"/>
              </a:rPr>
              <a:t>）依据材料一“资本主义制度的灭亡和无产阶级的胜利是同样不可避免的”的信息，结合所学可知，</a:t>
            </a:r>
            <a:r>
              <a:rPr lang="en-US" altLang="zh-CN" sz="2400" dirty="0">
                <a:solidFill>
                  <a:schemeClr val="accent1"/>
                </a:solidFill>
                <a:latin typeface="微软雅黑" panose="020B0503020204020204" charset="-122"/>
                <a:ea typeface="微软雅黑" panose="020B0503020204020204" charset="-122"/>
              </a:rPr>
              <a:t>1848</a:t>
            </a:r>
            <a:r>
              <a:rPr lang="zh-CN" altLang="en-US" sz="2400" dirty="0">
                <a:solidFill>
                  <a:schemeClr val="accent1"/>
                </a:solidFill>
                <a:latin typeface="微软雅黑" panose="020B0503020204020204" charset="-122"/>
                <a:ea typeface="微软雅黑" panose="020B0503020204020204" charset="-122"/>
              </a:rPr>
              <a:t>年，马克思和恩格斯为共产主义者同盟起草了</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共产党宣言</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，提出资产阶级必然失败，无产阶级必然取得成功，依据材料一“</a:t>
            </a:r>
            <a:r>
              <a:rPr lang="zh-CN" altLang="en-US" sz="2400" dirty="0" smtClean="0">
                <a:solidFill>
                  <a:schemeClr val="accent1"/>
                </a:solidFill>
                <a:latin typeface="微软雅黑" panose="020B0503020204020204" charset="-122"/>
                <a:ea typeface="微软雅黑" panose="020B0503020204020204" charset="-122"/>
              </a:rPr>
              <a:t>未来社</a:t>
            </a:r>
            <a:endParaRPr lang="en-US" altLang="zh-CN" sz="2400" dirty="0">
              <a:solidFill>
                <a:schemeClr val="accent1"/>
              </a:solidFill>
              <a:latin typeface="微软雅黑" panose="020B0503020204020204" charset="-122"/>
              <a:ea typeface="微软雅黑" panose="020B0503020204020204" charset="-122"/>
            </a:endParaRPr>
          </a:p>
        </p:txBody>
      </p:sp>
      <p:sp>
        <p:nvSpPr>
          <p:cNvPr id="4" name="TextBox 3"/>
          <p:cNvSpPr txBox="1"/>
          <p:nvPr/>
        </p:nvSpPr>
        <p:spPr>
          <a:xfrm>
            <a:off x="6415408" y="106987"/>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3425" y="968756"/>
            <a:ext cx="11506199" cy="1569660"/>
          </a:xfrm>
          <a:prstGeom prst="rect">
            <a:avLst/>
          </a:prstGeom>
        </p:spPr>
        <p:txBody>
          <a:bodyPr wrap="square">
            <a:spAutoFit/>
          </a:bodyPr>
          <a:lstStyle/>
          <a:p>
            <a:r>
              <a:rPr lang="zh-CN" altLang="en-US" sz="2400" dirty="0">
                <a:solidFill>
                  <a:schemeClr val="accent1"/>
                </a:solidFill>
                <a:latin typeface="微软雅黑" panose="020B0503020204020204" charset="-122"/>
                <a:ea typeface="微软雅黑" panose="020B0503020204020204" charset="-122"/>
              </a:rPr>
              <a:t>社会中，资产阶级生产资料私有制和剥削制度将被消灭，因此不再有阶级，未来社会必将创造出高于资本主义社会的生产力”的信息可知，马克思和恩格斯想的未来理想社会的特点是废除了私有制；没有剥削和阶级；生产力高度发展；人获得自由而全面的发展。</a:t>
            </a:r>
            <a:endParaRPr lang="zh-CN" altLang="en-US" sz="2400" dirty="0">
              <a:solidFill>
                <a:schemeClr val="accent1"/>
              </a:solidFill>
              <a:latin typeface="微软雅黑" panose="020B0503020204020204" charset="-122"/>
              <a:ea typeface="微软雅黑" panose="020B0503020204020204" charset="-122"/>
            </a:endParaRPr>
          </a:p>
        </p:txBody>
      </p:sp>
      <p:sp>
        <p:nvSpPr>
          <p:cNvPr id="4" name="TextBox 3"/>
          <p:cNvSpPr txBox="1"/>
          <p:nvPr/>
        </p:nvSpPr>
        <p:spPr>
          <a:xfrm>
            <a:off x="6591938" y="106987"/>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
        <p:nvSpPr>
          <p:cNvPr id="5" name="矩形 4"/>
          <p:cNvSpPr/>
          <p:nvPr/>
        </p:nvSpPr>
        <p:spPr>
          <a:xfrm>
            <a:off x="174812" y="2871514"/>
            <a:ext cx="11604812" cy="3200876"/>
          </a:xfrm>
          <a:prstGeom prst="rect">
            <a:avLst/>
          </a:prstGeom>
        </p:spPr>
        <p:txBody>
          <a:bodyPr wrap="square">
            <a:spAutoFit/>
          </a:bodyPr>
          <a:lstStyle/>
          <a:p>
            <a:pPr fontAlgn="ctr"/>
            <a:r>
              <a:rPr lang="zh-CN" altLang="en-US" sz="2400" dirty="0">
                <a:latin typeface="微软雅黑" panose="020B0503020204020204" charset="-122"/>
                <a:ea typeface="微软雅黑" panose="020B0503020204020204" charset="-122"/>
              </a:rPr>
              <a:t>材料二俄国革命前，马克思主义在中国很少引起关注。列宁在俄国夺取政权后，李大钊开始在中国传播马克思主义。虽然李大钊接受了俄国革命的主张，陈独秀也注视着俄革命的局势，但他们还不是严格意义上的马克思主义者。</a:t>
            </a:r>
            <a:r>
              <a:rPr lang="en-US" altLang="zh-CN" sz="2400" dirty="0">
                <a:latin typeface="微软雅黑" panose="020B0503020204020204" charset="-122"/>
                <a:ea typeface="微软雅黑" panose="020B0503020204020204" charset="-122"/>
              </a:rPr>
              <a:t>1919</a:t>
            </a:r>
            <a:r>
              <a:rPr lang="zh-CN" altLang="en-US" sz="2400" dirty="0">
                <a:latin typeface="微软雅黑" panose="020B0503020204020204" charset="-122"/>
                <a:ea typeface="微软雅黑" panose="020B0503020204020204" charset="-122"/>
              </a:rPr>
              <a:t>年的反帝运动期间，李大钊、陈独秀的思想有了重大发展，他们都坚定地站到了马克思列宁主义阵营，并且还有一群学生追随他们。</a:t>
            </a:r>
            <a:endParaRPr lang="zh-CN" altLang="en-US" sz="2400" dirty="0">
              <a:latin typeface="微软雅黑" panose="020B0503020204020204" charset="-122"/>
              <a:ea typeface="微软雅黑" panose="020B0503020204020204" charset="-122"/>
            </a:endParaRPr>
          </a:p>
          <a:p>
            <a:pPr algn="r" fontAlgn="ct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摘编自史华慈</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中国的共产主义与毛泽东的崛起</a:t>
            </a:r>
            <a:r>
              <a:rPr lang="en-US" altLang="zh-CN"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fontAlgn="ctr">
              <a:spcBef>
                <a:spcPts val="1200"/>
              </a:spcBef>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）以下是依据材料二绘制的马克思主义在中国传播过程示意图。依材料二，说出促成以下各阶段转变的重大历史事件的名称</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4095" y="3668919"/>
            <a:ext cx="11308976" cy="2754600"/>
          </a:xfrm>
          <a:prstGeom prst="rect">
            <a:avLst/>
          </a:prstGeom>
        </p:spPr>
        <p:txBody>
          <a:bodyPr wrap="square">
            <a:spAutoFit/>
          </a:bodyPr>
          <a:lstStyle/>
          <a:p>
            <a:pPr fontAlgn="ctr">
              <a:spcBef>
                <a:spcPts val="600"/>
              </a:spcBef>
              <a:spcAft>
                <a:spcPts val="600"/>
              </a:spcAft>
            </a:pP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2</a:t>
            </a:r>
            <a:r>
              <a:rPr lang="zh-CN" altLang="en-US" sz="2400" dirty="0">
                <a:solidFill>
                  <a:srgbClr val="FF0000"/>
                </a:solidFill>
                <a:latin typeface="微软雅黑" panose="020B0503020204020204" charset="-122"/>
                <a:ea typeface="微软雅黑" panose="020B0503020204020204" charset="-122"/>
              </a:rPr>
              <a:t>）俄国十月革命；五四运动。</a:t>
            </a:r>
            <a:endParaRPr lang="en-US" altLang="zh-CN" sz="2400" dirty="0">
              <a:solidFill>
                <a:srgbClr val="FF0000"/>
              </a:solidFill>
              <a:latin typeface="微软雅黑" panose="020B0503020204020204" charset="-122"/>
              <a:ea typeface="微软雅黑" panose="020B0503020204020204" charset="-122"/>
            </a:endParaRPr>
          </a:p>
          <a:p>
            <a:pPr fontAlgn="ctr"/>
            <a:r>
              <a:rPr lang="zh-CN" altLang="en-US" sz="2400" dirty="0">
                <a:solidFill>
                  <a:schemeClr val="accent1"/>
                </a:solidFill>
                <a:latin typeface="微软雅黑" panose="020B0503020204020204" charset="-122"/>
                <a:ea typeface="微软雅黑" panose="020B0503020204020204" charset="-122"/>
              </a:rPr>
              <a:t>解题思路</a:t>
            </a:r>
            <a:r>
              <a:rPr lang="zh-CN" altLang="en-US" sz="2400" dirty="0" smtClean="0">
                <a:solidFill>
                  <a:schemeClr val="accent1"/>
                </a:solidFill>
                <a:latin typeface="微软雅黑" panose="020B0503020204020204" charset="-122"/>
                <a:ea typeface="微软雅黑" panose="020B0503020204020204" charset="-122"/>
              </a:rPr>
              <a:t>：（</a:t>
            </a:r>
            <a:r>
              <a:rPr lang="en-US" altLang="zh-CN" sz="2400" dirty="0" smtClean="0">
                <a:solidFill>
                  <a:schemeClr val="accent1"/>
                </a:solidFill>
                <a:latin typeface="微软雅黑" panose="020B0503020204020204" charset="-122"/>
                <a:ea typeface="微软雅黑" panose="020B0503020204020204" charset="-122"/>
              </a:rPr>
              <a:t>2</a:t>
            </a:r>
            <a:r>
              <a:rPr lang="zh-CN" altLang="en-US" sz="2400" dirty="0" smtClean="0">
                <a:solidFill>
                  <a:schemeClr val="accent1"/>
                </a:solidFill>
                <a:latin typeface="微软雅黑" panose="020B0503020204020204" charset="-122"/>
                <a:ea typeface="微软雅黑" panose="020B0503020204020204" charset="-122"/>
              </a:rPr>
              <a:t>）以下是依据材料二绘制的马克思主义在中国传播过程示意图。依据</a:t>
            </a:r>
            <a:r>
              <a:rPr lang="en-US" altLang="zh-CN" sz="2400" dirty="0" smtClean="0">
                <a:solidFill>
                  <a:schemeClr val="accent1"/>
                </a:solidFill>
                <a:latin typeface="微软雅黑" panose="020B0503020204020204" charset="-122"/>
                <a:ea typeface="微软雅黑" panose="020B0503020204020204" charset="-122"/>
              </a:rPr>
              <a:t>,</a:t>
            </a:r>
            <a:r>
              <a:rPr lang="zh-CN" altLang="en-US" sz="2400" dirty="0" smtClean="0">
                <a:solidFill>
                  <a:schemeClr val="accent1"/>
                </a:solidFill>
                <a:latin typeface="微软雅黑" panose="020B0503020204020204" charset="-122"/>
                <a:ea typeface="微软雅黑" panose="020B0503020204020204" charset="-122"/>
              </a:rPr>
              <a:t>材料</a:t>
            </a:r>
            <a:r>
              <a:rPr lang="zh-CN" altLang="en-US" sz="2400" dirty="0">
                <a:solidFill>
                  <a:schemeClr val="accent1"/>
                </a:solidFill>
                <a:latin typeface="微软雅黑" panose="020B0503020204020204" charset="-122"/>
                <a:ea typeface="微软雅黑" panose="020B0503020204020204" charset="-122"/>
              </a:rPr>
              <a:t>二“俄国革命前，马克思主义在中国很少引起关注。列宁在俄国夺取政权后，李大钊开始在中国传播马克思主义”的信息可知，十月革命使得马克思主义在中国开始传播；依据“</a:t>
            </a:r>
            <a:r>
              <a:rPr lang="en-US" altLang="zh-CN" sz="2400" dirty="0">
                <a:solidFill>
                  <a:schemeClr val="accent1"/>
                </a:solidFill>
                <a:latin typeface="微软雅黑" panose="020B0503020204020204" charset="-122"/>
                <a:ea typeface="微软雅黑" panose="020B0503020204020204" charset="-122"/>
              </a:rPr>
              <a:t>1919</a:t>
            </a:r>
            <a:r>
              <a:rPr lang="zh-CN" altLang="en-US" sz="2400" dirty="0">
                <a:solidFill>
                  <a:schemeClr val="accent1"/>
                </a:solidFill>
                <a:latin typeface="微软雅黑" panose="020B0503020204020204" charset="-122"/>
                <a:ea typeface="微软雅黑" panose="020B0503020204020204" charset="-122"/>
              </a:rPr>
              <a:t>年的反帝运动期间，李大钊、陈独秀的思想有了重大发展，他们都坚定地站到了马克思列宁主义阵营，并且还有一群学生追随他们”的信息可知，</a:t>
            </a:r>
            <a:r>
              <a:rPr lang="en-US" altLang="zh-CN" sz="2400" dirty="0">
                <a:solidFill>
                  <a:schemeClr val="accent1"/>
                </a:solidFill>
                <a:latin typeface="微软雅黑" panose="020B0503020204020204" charset="-122"/>
                <a:ea typeface="微软雅黑" panose="020B0503020204020204" charset="-122"/>
              </a:rPr>
              <a:t>1919</a:t>
            </a:r>
            <a:r>
              <a:rPr lang="zh-CN" altLang="en-US" sz="2400" dirty="0">
                <a:solidFill>
                  <a:schemeClr val="accent1"/>
                </a:solidFill>
                <a:latin typeface="微软雅黑" panose="020B0503020204020204" charset="-122"/>
                <a:ea typeface="微软雅黑" panose="020B0503020204020204" charset="-122"/>
              </a:rPr>
              <a:t>年的五四运动，使先进的知识分子信仰马克思主义</a:t>
            </a:r>
            <a:r>
              <a:rPr lang="zh-CN" altLang="en-US" sz="2400" dirty="0" smtClean="0">
                <a:solidFill>
                  <a:schemeClr val="accent1"/>
                </a:solidFill>
                <a:latin typeface="微软雅黑" panose="020B0503020204020204" charset="-122"/>
                <a:ea typeface="微软雅黑" panose="020B0503020204020204" charset="-122"/>
              </a:rPr>
              <a:t>。</a:t>
            </a:r>
            <a:endParaRPr lang="zh-CN" altLang="en-US" sz="2400" dirty="0">
              <a:solidFill>
                <a:schemeClr val="accent1"/>
              </a:solidFill>
              <a:latin typeface="微软雅黑" panose="020B0503020204020204" charset="-122"/>
              <a:ea typeface="微软雅黑" panose="020B0503020204020204" charset="-122"/>
            </a:endParaRPr>
          </a:p>
        </p:txBody>
      </p:sp>
      <p:pic>
        <p:nvPicPr>
          <p:cNvPr id="3" name="图片 2"/>
          <p:cNvPicPr/>
          <p:nvPr/>
        </p:nvPicPr>
        <p:blipFill>
          <a:blip r:embed="rId1"/>
          <a:stretch>
            <a:fillRect/>
          </a:stretch>
        </p:blipFill>
        <p:spPr>
          <a:xfrm>
            <a:off x="2328694" y="796664"/>
            <a:ext cx="7221070" cy="2574489"/>
          </a:xfrm>
          <a:prstGeom prst="rect">
            <a:avLst/>
          </a:prstGeom>
        </p:spPr>
      </p:pic>
      <p:sp>
        <p:nvSpPr>
          <p:cNvPr id="5" name="TextBox 4"/>
          <p:cNvSpPr txBox="1"/>
          <p:nvPr/>
        </p:nvSpPr>
        <p:spPr>
          <a:xfrm>
            <a:off x="6817363" y="106987"/>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1488" y="106987"/>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
        <p:nvSpPr>
          <p:cNvPr id="5" name="矩形 4"/>
          <p:cNvSpPr/>
          <p:nvPr/>
        </p:nvSpPr>
        <p:spPr>
          <a:xfrm>
            <a:off x="623805" y="568652"/>
            <a:ext cx="5955476" cy="461665"/>
          </a:xfrm>
          <a:prstGeom prst="rect">
            <a:avLst/>
          </a:prstGeom>
        </p:spPr>
        <p:txBody>
          <a:bodyPr wrap="none">
            <a:spAutoFit/>
          </a:bodyPr>
          <a:lstStyle/>
          <a:p>
            <a:pPr fontAlgn="ctr"/>
            <a:r>
              <a:rPr lang="zh-CN" altLang="en-US" sz="2400" dirty="0">
                <a:latin typeface="微软雅黑" panose="020B0503020204020204" charset="-122"/>
                <a:ea typeface="微软雅黑" panose="020B0503020204020204" charset="-122"/>
              </a:rPr>
              <a:t>材料三中国共产党的建立大事年表（部分</a:t>
            </a:r>
            <a:r>
              <a:rPr lang="zh-CN" altLang="en-US" b="1" dirty="0"/>
              <a:t>）</a:t>
            </a:r>
            <a:endParaRPr lang="zh-CN" altLang="en-US" dirty="0"/>
          </a:p>
        </p:txBody>
      </p:sp>
      <p:pic>
        <p:nvPicPr>
          <p:cNvPr id="7" name="图片 6"/>
          <p:cNvPicPr/>
          <p:nvPr/>
        </p:nvPicPr>
        <p:blipFill>
          <a:blip r:embed="rId1"/>
          <a:stretch>
            <a:fillRect/>
          </a:stretch>
        </p:blipFill>
        <p:spPr>
          <a:xfrm>
            <a:off x="395204" y="1143000"/>
            <a:ext cx="10981008" cy="1848615"/>
          </a:xfrm>
          <a:prstGeom prst="rect">
            <a:avLst/>
          </a:prstGeom>
        </p:spPr>
      </p:pic>
      <p:sp>
        <p:nvSpPr>
          <p:cNvPr id="8" name="矩形 7"/>
          <p:cNvSpPr/>
          <p:nvPr/>
        </p:nvSpPr>
        <p:spPr>
          <a:xfrm>
            <a:off x="295836" y="2991616"/>
            <a:ext cx="11591364" cy="3647152"/>
          </a:xfrm>
          <a:prstGeom prst="rect">
            <a:avLst/>
          </a:prstGeom>
        </p:spPr>
        <p:txBody>
          <a:bodyPr wrap="square">
            <a:spAutoFit/>
          </a:bodyPr>
          <a:lstStyle/>
          <a:p>
            <a:pPr fontAlgn="ct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）请用材料三中的史实证明下列观点。</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填写序号即可）</a:t>
            </a:r>
            <a:endParaRPr lang="zh-CN" altLang="en-US" sz="2400" dirty="0">
              <a:latin typeface="微软雅黑" panose="020B0503020204020204" charset="-122"/>
              <a:ea typeface="微软雅黑" panose="020B0503020204020204" charset="-122"/>
            </a:endParaRPr>
          </a:p>
          <a:p>
            <a:pPr fontAlgn="ctr"/>
            <a:r>
              <a:rPr lang="zh-CN" altLang="en-US" sz="2400" dirty="0">
                <a:latin typeface="微软雅黑" panose="020B0503020204020204" charset="-122"/>
                <a:ea typeface="微软雅黑" panose="020B0503020204020204" charset="-122"/>
              </a:rPr>
              <a:t>中国的马克思主义思想运动一开始就重视工人教育：</a:t>
            </a:r>
            <a:r>
              <a:rPr lang="en-US" altLang="zh-CN" sz="2400" dirty="0">
                <a:latin typeface="微软雅黑" panose="020B0503020204020204" charset="-122"/>
                <a:ea typeface="微软雅黑" panose="020B0503020204020204" charset="-122"/>
              </a:rPr>
              <a:t>_____________</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fontAlgn="ctr"/>
            <a:r>
              <a:rPr lang="zh-CN" altLang="en-US" sz="2400" dirty="0">
                <a:latin typeface="微软雅黑" panose="020B0503020204020204" charset="-122"/>
                <a:ea typeface="微软雅黑" panose="020B0503020204020204" charset="-122"/>
              </a:rPr>
              <a:t>中国共产党提出用革命手段实现奋斗目标：</a:t>
            </a:r>
            <a:r>
              <a:rPr lang="en-US" altLang="zh-CN" sz="2400" dirty="0">
                <a:latin typeface="微软雅黑" panose="020B0503020204020204" charset="-122"/>
                <a:ea typeface="微软雅黑" panose="020B0503020204020204" charset="-122"/>
              </a:rPr>
              <a:t>_______________</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fontAlgn="ctr">
              <a:spcBef>
                <a:spcPts val="600"/>
              </a:spcBef>
              <a:spcAft>
                <a:spcPts val="600"/>
              </a:spcAft>
            </a:pP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3</a:t>
            </a:r>
            <a:r>
              <a:rPr lang="zh-CN" altLang="en-US" sz="2400" dirty="0">
                <a:solidFill>
                  <a:srgbClr val="FF0000"/>
                </a:solidFill>
                <a:latin typeface="微软雅黑" panose="020B0503020204020204" charset="-122"/>
                <a:ea typeface="微软雅黑" panose="020B0503020204020204" charset="-122"/>
              </a:rPr>
              <a:t>）③④</a:t>
            </a:r>
            <a:endParaRPr lang="en-US" altLang="zh-CN" sz="2400" dirty="0">
              <a:solidFill>
                <a:srgbClr val="FF0000"/>
              </a:solidFill>
              <a:latin typeface="微软雅黑" panose="020B0503020204020204" charset="-122"/>
              <a:ea typeface="微软雅黑" panose="020B0503020204020204" charset="-122"/>
            </a:endParaRPr>
          </a:p>
          <a:p>
            <a:pPr fontAlgn="ctr">
              <a:spcBef>
                <a:spcPts val="600"/>
              </a:spcBef>
              <a:spcAft>
                <a:spcPts val="600"/>
              </a:spcAft>
            </a:pPr>
            <a:r>
              <a:rPr lang="zh-CN" altLang="en-US" sz="2400" dirty="0">
                <a:solidFill>
                  <a:schemeClr val="accent1"/>
                </a:solidFill>
                <a:latin typeface="微软雅黑" panose="020B0503020204020204" charset="-122"/>
                <a:ea typeface="微软雅黑" panose="020B0503020204020204" charset="-122"/>
              </a:rPr>
              <a:t>解题思路：（</a:t>
            </a:r>
            <a:r>
              <a:rPr lang="en-US" altLang="zh-CN" sz="2400" dirty="0">
                <a:solidFill>
                  <a:schemeClr val="accent1"/>
                </a:solidFill>
                <a:latin typeface="微软雅黑" panose="020B0503020204020204" charset="-122"/>
                <a:ea typeface="微软雅黑" panose="020B0503020204020204" charset="-122"/>
              </a:rPr>
              <a:t>3</a:t>
            </a:r>
            <a:r>
              <a:rPr lang="zh-CN" altLang="en-US" sz="2400" dirty="0">
                <a:solidFill>
                  <a:schemeClr val="accent1"/>
                </a:solidFill>
                <a:latin typeface="微软雅黑" panose="020B0503020204020204" charset="-122"/>
                <a:ea typeface="微软雅黑" panose="020B0503020204020204" charset="-122"/>
              </a:rPr>
              <a:t>）依据材料三中的内容可知，</a:t>
            </a:r>
            <a:r>
              <a:rPr lang="en-US" altLang="zh-CN" sz="2400" dirty="0">
                <a:solidFill>
                  <a:schemeClr val="accent1"/>
                </a:solidFill>
                <a:latin typeface="微软雅黑" panose="020B0503020204020204" charset="-122"/>
                <a:ea typeface="微软雅黑" panose="020B0503020204020204" charset="-122"/>
              </a:rPr>
              <a:t>1921</a:t>
            </a:r>
            <a:r>
              <a:rPr lang="zh-CN" altLang="en-US" sz="2400" dirty="0">
                <a:solidFill>
                  <a:schemeClr val="accent1"/>
                </a:solidFill>
                <a:latin typeface="微软雅黑" panose="020B0503020204020204" charset="-122"/>
                <a:ea typeface="微软雅黑" panose="020B0503020204020204" charset="-122"/>
              </a:rPr>
              <a:t>年，北京共产党小组的邓中夏等人在长辛店给工人开办劳动补习学校，这一史实证明中国的马克思主义思想运动一开始就重视工人教育；</a:t>
            </a:r>
            <a:r>
              <a:rPr lang="en-US" altLang="zh-CN" sz="2400" dirty="0">
                <a:solidFill>
                  <a:schemeClr val="accent1"/>
                </a:solidFill>
                <a:latin typeface="微软雅黑" panose="020B0503020204020204" charset="-122"/>
                <a:ea typeface="微软雅黑" panose="020B0503020204020204" charset="-122"/>
              </a:rPr>
              <a:t>1921</a:t>
            </a:r>
            <a:r>
              <a:rPr lang="zh-CN" altLang="en-US" sz="2400" dirty="0">
                <a:solidFill>
                  <a:schemeClr val="accent1"/>
                </a:solidFill>
                <a:latin typeface="微软雅黑" panose="020B0503020204020204" charset="-122"/>
                <a:ea typeface="微软雅黑" panose="020B0503020204020204" charset="-122"/>
              </a:rPr>
              <a:t>年，中共一大在上海召开，确定党的纲领是“以无产阶级的革命军队推翻资产阶级”“采用无产阶级专政，以达到阶级斗争的目的</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消灭阶级”，这是中国共产党提出用革命手段实现奋斗目标</a:t>
            </a:r>
            <a:r>
              <a:rPr lang="zh-CN" altLang="en-US" sz="2400" dirty="0" smtClean="0">
                <a:solidFill>
                  <a:schemeClr val="accent1"/>
                </a:solidFill>
                <a:latin typeface="微软雅黑" panose="020B0503020204020204" charset="-122"/>
                <a:ea typeface="微软雅黑" panose="020B0503020204020204" charset="-122"/>
              </a:rPr>
              <a:t>。</a:t>
            </a:r>
            <a:endParaRPr lang="en-US" altLang="zh-CN" sz="2400"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941" y="704982"/>
            <a:ext cx="11577917" cy="461665"/>
          </a:xfrm>
          <a:prstGeom prst="rect">
            <a:avLst/>
          </a:prstGeom>
        </p:spPr>
        <p:txBody>
          <a:bodyPr wrap="square">
            <a:spAutoFit/>
          </a:bodyPr>
          <a:lstStyle/>
          <a:p>
            <a:pPr fontAlgn="ctr">
              <a:spcBef>
                <a:spcPts val="600"/>
              </a:spcBef>
              <a:spcAft>
                <a:spcPts val="600"/>
              </a:spcAft>
            </a:pPr>
            <a:r>
              <a:rPr lang="zh-CN" altLang="en-US" sz="2400" dirty="0" smtClean="0">
                <a:latin typeface="微软雅黑" panose="020B0503020204020204" charset="-122"/>
                <a:ea typeface="微软雅黑" panose="020B0503020204020204" charset="-122"/>
              </a:rPr>
              <a:t>材料四</a:t>
            </a:r>
            <a:endParaRPr lang="zh-CN" altLang="en-US" sz="2400" dirty="0">
              <a:latin typeface="微软雅黑" panose="020B0503020204020204" charset="-122"/>
              <a:ea typeface="微软雅黑" panose="020B0503020204020204" charset="-122"/>
            </a:endParaRPr>
          </a:p>
        </p:txBody>
      </p:sp>
      <p:sp>
        <p:nvSpPr>
          <p:cNvPr id="4" name="TextBox 3"/>
          <p:cNvSpPr txBox="1"/>
          <p:nvPr/>
        </p:nvSpPr>
        <p:spPr>
          <a:xfrm>
            <a:off x="6574382" y="106986"/>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pic>
        <p:nvPicPr>
          <p:cNvPr id="6" name="图片 5"/>
          <p:cNvPicPr/>
          <p:nvPr/>
        </p:nvPicPr>
        <p:blipFill>
          <a:blip r:embed="rId1"/>
          <a:stretch>
            <a:fillRect/>
          </a:stretch>
        </p:blipFill>
        <p:spPr>
          <a:xfrm>
            <a:off x="833718" y="1136886"/>
            <a:ext cx="11013140" cy="546562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9282" y="1061882"/>
            <a:ext cx="11524129" cy="4985980"/>
          </a:xfrm>
          <a:prstGeom prst="rect">
            <a:avLst/>
          </a:prstGeom>
        </p:spPr>
        <p:txBody>
          <a:bodyPr wrap="square">
            <a:spAutoFit/>
          </a:bodyPr>
          <a:lstStyle/>
          <a:p>
            <a:pPr fontAlgn="ct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）依据材料四，说出苏俄和中国革命道路的共同点。将表格中①②补充完整</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fontAlgn="ctr">
              <a:spcBef>
                <a:spcPts val="1200"/>
              </a:spcBef>
              <a:spcAft>
                <a:spcPts val="600"/>
              </a:spcAft>
            </a:pPr>
            <a:r>
              <a:rPr lang="en-US" altLang="zh-CN" sz="2400" dirty="0">
                <a:solidFill>
                  <a:srgbClr val="FF0000"/>
                </a:solidFill>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答案</a:t>
            </a:r>
            <a:r>
              <a:rPr lang="en-US" altLang="zh-CN" sz="2400" dirty="0" smtClean="0">
                <a:solidFill>
                  <a:srgbClr val="FF0000"/>
                </a:solidFill>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4</a:t>
            </a:r>
            <a:r>
              <a:rPr lang="zh-CN" altLang="en-US" sz="2400" dirty="0">
                <a:solidFill>
                  <a:srgbClr val="FF0000"/>
                </a:solidFill>
                <a:latin typeface="微软雅黑" panose="020B0503020204020204" charset="-122"/>
                <a:ea typeface="微软雅黑" panose="020B0503020204020204" charset="-122"/>
              </a:rPr>
              <a:t>）都以马克思主义为指导（武装斗争夺取政权）；与本国国情相结合。①新经济政策②</a:t>
            </a:r>
            <a:r>
              <a:rPr lang="zh-CN" altLang="en-US" sz="2400" dirty="0" smtClean="0">
                <a:solidFill>
                  <a:srgbClr val="FF0000"/>
                </a:solidFill>
                <a:latin typeface="微软雅黑" panose="020B0503020204020204" charset="-122"/>
                <a:ea typeface="微软雅黑" panose="020B0503020204020204" charset="-122"/>
              </a:rPr>
              <a:t>邓小平</a:t>
            </a:r>
            <a:endParaRPr lang="en-US" altLang="zh-CN" sz="2400" dirty="0">
              <a:solidFill>
                <a:srgbClr val="FF0000"/>
              </a:solidFill>
              <a:latin typeface="微软雅黑" panose="020B0503020204020204" charset="-122"/>
              <a:ea typeface="微软雅黑" panose="020B0503020204020204" charset="-122"/>
            </a:endParaRPr>
          </a:p>
          <a:p>
            <a:pPr fontAlgn="ctr">
              <a:spcBef>
                <a:spcPts val="600"/>
              </a:spcBef>
              <a:spcAft>
                <a:spcPts val="600"/>
              </a:spcAft>
            </a:pPr>
            <a:r>
              <a:rPr lang="zh-CN" altLang="en-US" sz="2400" dirty="0">
                <a:solidFill>
                  <a:schemeClr val="accent1"/>
                </a:solidFill>
                <a:latin typeface="微软雅黑" panose="020B0503020204020204" charset="-122"/>
                <a:ea typeface="微软雅黑" panose="020B0503020204020204" charset="-122"/>
              </a:rPr>
              <a:t>解题思路</a:t>
            </a:r>
            <a:r>
              <a:rPr lang="zh-CN" altLang="en-US" sz="2400" dirty="0" smtClean="0">
                <a:solidFill>
                  <a:schemeClr val="accent1"/>
                </a:solidFill>
                <a:latin typeface="微软雅黑" panose="020B0503020204020204" charset="-122"/>
                <a:ea typeface="微软雅黑" panose="020B0503020204020204" charset="-122"/>
              </a:rPr>
              <a:t>：（</a:t>
            </a:r>
            <a:r>
              <a:rPr lang="en-US" altLang="zh-CN" sz="2400" dirty="0">
                <a:solidFill>
                  <a:schemeClr val="accent1"/>
                </a:solidFill>
                <a:latin typeface="微软雅黑" panose="020B0503020204020204" charset="-122"/>
                <a:ea typeface="微软雅黑" panose="020B0503020204020204" charset="-122"/>
              </a:rPr>
              <a:t>4</a:t>
            </a:r>
            <a:r>
              <a:rPr lang="zh-CN" altLang="en-US" sz="2400" dirty="0">
                <a:solidFill>
                  <a:schemeClr val="accent1"/>
                </a:solidFill>
                <a:latin typeface="微软雅黑" panose="020B0503020204020204" charset="-122"/>
                <a:ea typeface="微软雅黑" panose="020B0503020204020204" charset="-122"/>
              </a:rPr>
              <a:t>）依据材料四表格的内容，结合所学可知，苏俄和中国革命道路都是以马克思主义为指导，用武装斗争夺取政权的方式发展革命道路的；</a:t>
            </a:r>
            <a:r>
              <a:rPr lang="en-US" altLang="zh-CN" sz="2400" dirty="0">
                <a:solidFill>
                  <a:schemeClr val="accent1"/>
                </a:solidFill>
                <a:latin typeface="微软雅黑" panose="020B0503020204020204" charset="-122"/>
                <a:ea typeface="微软雅黑" panose="020B0503020204020204" charset="-122"/>
              </a:rPr>
              <a:t>1921</a:t>
            </a:r>
            <a:r>
              <a:rPr lang="zh-CN" altLang="en-US" sz="2400" dirty="0">
                <a:solidFill>
                  <a:schemeClr val="accent1"/>
                </a:solidFill>
                <a:latin typeface="微软雅黑" panose="020B0503020204020204" charset="-122"/>
                <a:ea typeface="微软雅黑" panose="020B0503020204020204" charset="-122"/>
              </a:rPr>
              <a:t>年，列宁将战时</a:t>
            </a:r>
            <a:r>
              <a:rPr lang="zh-CN" altLang="en-US" sz="2400" dirty="0" smtClean="0">
                <a:solidFill>
                  <a:schemeClr val="accent1"/>
                </a:solidFill>
                <a:latin typeface="微软雅黑" panose="020B0503020204020204" charset="-122"/>
                <a:ea typeface="微软雅黑" panose="020B0503020204020204" charset="-122"/>
              </a:rPr>
              <a:t>共产主义</a:t>
            </a:r>
            <a:r>
              <a:rPr lang="zh-CN" altLang="en-US" sz="2400" dirty="0">
                <a:solidFill>
                  <a:schemeClr val="accent1"/>
                </a:solidFill>
                <a:latin typeface="微软雅黑" panose="020B0503020204020204" charset="-122"/>
                <a:ea typeface="微软雅黑" panose="020B0503020204020204" charset="-122"/>
              </a:rPr>
              <a:t>政策</a:t>
            </a:r>
            <a:r>
              <a:rPr lang="zh-CN" altLang="en-US" sz="2400" dirty="0" smtClean="0">
                <a:solidFill>
                  <a:schemeClr val="accent1"/>
                </a:solidFill>
                <a:latin typeface="微软雅黑" panose="020B0503020204020204" charset="-122"/>
                <a:ea typeface="微软雅黑" panose="020B0503020204020204" charset="-122"/>
              </a:rPr>
              <a:t>取消</a:t>
            </a:r>
            <a:r>
              <a:rPr lang="zh-CN" altLang="en-US" sz="2400" dirty="0">
                <a:solidFill>
                  <a:schemeClr val="accent1"/>
                </a:solidFill>
                <a:latin typeface="微软雅黑" panose="020B0503020204020204" charset="-122"/>
                <a:ea typeface="微软雅黑" panose="020B0503020204020204" charset="-122"/>
              </a:rPr>
              <a:t>，实行新经济政策，大力发展商品经济，实行多种所有制并存，促进了国民经济的恢复和发展；</a:t>
            </a:r>
            <a:r>
              <a:rPr lang="en-US" altLang="zh-CN" sz="2400" dirty="0">
                <a:solidFill>
                  <a:schemeClr val="accent1"/>
                </a:solidFill>
                <a:latin typeface="微软雅黑" panose="020B0503020204020204" charset="-122"/>
                <a:ea typeface="微软雅黑" panose="020B0503020204020204" charset="-122"/>
              </a:rPr>
              <a:t>1978</a:t>
            </a:r>
            <a:r>
              <a:rPr lang="zh-CN" altLang="en-US" sz="2400" dirty="0">
                <a:solidFill>
                  <a:schemeClr val="accent1"/>
                </a:solidFill>
                <a:latin typeface="微软雅黑" panose="020B0503020204020204" charset="-122"/>
                <a:ea typeface="微软雅黑" panose="020B0503020204020204" charset="-122"/>
              </a:rPr>
              <a:t>年，十一届三中全会召开，形成了邓小平为核心的领导集体，邓小平实行改革开放的伟大决策，带领中国人民走上了建设有中国特色的社会主义道路</a:t>
            </a:r>
            <a:r>
              <a:rPr lang="zh-CN" altLang="en-US" sz="2400" dirty="0" smtClean="0">
                <a:solidFill>
                  <a:schemeClr val="accent1"/>
                </a:solidFill>
                <a:latin typeface="微软雅黑" panose="020B0503020204020204" charset="-122"/>
                <a:ea typeface="微软雅黑" panose="020B0503020204020204" charset="-122"/>
              </a:rPr>
              <a:t>。</a:t>
            </a:r>
            <a:endParaRPr lang="en-US" altLang="zh-CN" sz="2400" dirty="0" smtClean="0">
              <a:solidFill>
                <a:schemeClr val="accent1"/>
              </a:solidFill>
              <a:latin typeface="微软雅黑" panose="020B0503020204020204" charset="-122"/>
              <a:ea typeface="微软雅黑" panose="020B0503020204020204" charset="-122"/>
            </a:endParaRPr>
          </a:p>
          <a:p>
            <a:pPr fontAlgn="ctr">
              <a:spcBef>
                <a:spcPts val="600"/>
              </a:spcBef>
              <a:spcAft>
                <a:spcPts val="600"/>
              </a:spcAft>
            </a:pPr>
            <a:r>
              <a:rPr lang="zh-CN" altLang="en-US" sz="2400" dirty="0" smtClean="0">
                <a:latin typeface="微软雅黑" panose="020B0503020204020204" charset="-122"/>
                <a:ea typeface="微软雅黑" panose="020B0503020204020204" charset="-122"/>
              </a:rPr>
              <a:t>材料五   社会主义</a:t>
            </a:r>
            <a:r>
              <a:rPr lang="zh-CN" altLang="en-US" sz="2400" dirty="0">
                <a:latin typeface="微软雅黑" panose="020B0503020204020204" charset="-122"/>
                <a:ea typeface="微软雅黑" panose="020B0503020204020204" charset="-122"/>
              </a:rPr>
              <a:t>核心价值观的核心价值原则来源于马克思主义价值</a:t>
            </a:r>
            <a:r>
              <a:rPr lang="zh-CN" altLang="en-US" sz="2400" dirty="0" smtClean="0">
                <a:latin typeface="微软雅黑" panose="020B0503020204020204" charset="-122"/>
                <a:ea typeface="微软雅黑" panose="020B0503020204020204" charset="-122"/>
              </a:rPr>
              <a:t>理论，社会主义</a:t>
            </a:r>
            <a:r>
              <a:rPr lang="zh-CN" altLang="en-US" sz="2400" dirty="0">
                <a:latin typeface="微软雅黑" panose="020B0503020204020204" charset="-122"/>
                <a:ea typeface="微软雅黑" panose="020B0503020204020204" charset="-122"/>
              </a:rPr>
              <a:t>核心价值观的思想方法来源于马克思主义的</a:t>
            </a:r>
            <a:r>
              <a:rPr lang="zh-CN" altLang="en-US" sz="2400" dirty="0" smtClean="0">
                <a:latin typeface="微软雅黑" panose="020B0503020204020204" charset="-122"/>
                <a:ea typeface="微软雅黑" panose="020B0503020204020204" charset="-122"/>
              </a:rPr>
              <a:t>方法论，中华</a:t>
            </a:r>
            <a:r>
              <a:rPr lang="zh-CN" altLang="en-US" sz="2400" dirty="0">
                <a:latin typeface="微软雅黑" panose="020B0503020204020204" charset="-122"/>
                <a:ea typeface="微软雅黑" panose="020B0503020204020204" charset="-122"/>
              </a:rPr>
              <a:t>优秀传统文化、革命文化和社会主义先进文化展现了中华优秀文化的内涵。中华优秀传统文化滋养社会主义</a:t>
            </a:r>
            <a:r>
              <a:rPr lang="zh-CN" altLang="en-US" sz="2400" dirty="0" smtClean="0">
                <a:latin typeface="微软雅黑" panose="020B0503020204020204" charset="-122"/>
                <a:ea typeface="微软雅黑" panose="020B0503020204020204" charset="-122"/>
              </a:rPr>
              <a:t>核心</a:t>
            </a:r>
            <a:endParaRPr lang="zh-CN" altLang="en-US" sz="2400" dirty="0">
              <a:latin typeface="微软雅黑" panose="020B0503020204020204" charset="-122"/>
              <a:ea typeface="微软雅黑" panose="020B0503020204020204" charset="-122"/>
            </a:endParaRPr>
          </a:p>
        </p:txBody>
      </p:sp>
      <p:sp>
        <p:nvSpPr>
          <p:cNvPr id="5" name="TextBox 4"/>
          <p:cNvSpPr txBox="1"/>
          <p:nvPr/>
        </p:nvSpPr>
        <p:spPr>
          <a:xfrm>
            <a:off x="6332372" y="106660"/>
            <a:ext cx="3012140"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0719" y="1300754"/>
            <a:ext cx="11470341" cy="5201424"/>
          </a:xfrm>
          <a:prstGeom prst="rect">
            <a:avLst/>
          </a:prstGeom>
        </p:spPr>
        <p:txBody>
          <a:bodyPr wrap="square">
            <a:spAutoFit/>
          </a:bodyPr>
          <a:lstStyle/>
          <a:p>
            <a:pPr fontAlgn="ctr"/>
            <a:r>
              <a:rPr lang="zh-CN" altLang="en-US" sz="2400" dirty="0" smtClean="0">
                <a:latin typeface="微软雅黑" panose="020B0503020204020204" charset="-122"/>
                <a:ea typeface="微软雅黑" panose="020B0503020204020204" charset="-122"/>
              </a:rPr>
              <a:t>价值观，革命</a:t>
            </a:r>
            <a:r>
              <a:rPr lang="zh-CN" altLang="en-US" sz="2400" dirty="0">
                <a:latin typeface="微软雅黑" panose="020B0503020204020204" charset="-122"/>
                <a:ea typeface="微软雅黑" panose="020B0503020204020204" charset="-122"/>
              </a:rPr>
              <a:t>文化熔铸社会主义核心</a:t>
            </a:r>
            <a:r>
              <a:rPr lang="zh-CN" altLang="en-US" sz="2400" dirty="0" smtClean="0">
                <a:latin typeface="微软雅黑" panose="020B0503020204020204" charset="-122"/>
                <a:ea typeface="微软雅黑" panose="020B0503020204020204" charset="-122"/>
              </a:rPr>
              <a:t>价值观，社会主义</a:t>
            </a:r>
            <a:r>
              <a:rPr lang="zh-CN" altLang="en-US" sz="2400" dirty="0">
                <a:latin typeface="微软雅黑" panose="020B0503020204020204" charset="-122"/>
                <a:ea typeface="微软雅黑" panose="020B0503020204020204" charset="-122"/>
              </a:rPr>
              <a:t>先进文化涵育社会主义核心价值观。</a:t>
            </a:r>
            <a:endParaRPr lang="zh-CN" altLang="en-US" sz="2400" dirty="0">
              <a:latin typeface="微软雅黑" panose="020B0503020204020204" charset="-122"/>
              <a:ea typeface="微软雅黑" panose="020B0503020204020204" charset="-122"/>
            </a:endParaRPr>
          </a:p>
          <a:p>
            <a:pPr fontAlgn="ct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摘编自方晓春</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社会主义核心价值观与马克思主义价值理论的逻辑关系</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等</a:t>
            </a:r>
            <a:endParaRPr lang="zh-CN" altLang="en-US" sz="2400" dirty="0">
              <a:latin typeface="微软雅黑" panose="020B0503020204020204" charset="-122"/>
              <a:ea typeface="微软雅黑" panose="020B0503020204020204" charset="-122"/>
            </a:endParaRPr>
          </a:p>
          <a:p>
            <a:pPr fontAlgn="ctr">
              <a:spcBef>
                <a:spcPts val="1200"/>
              </a:spcBef>
            </a:pP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）依据材料五，说明社会主义核心价值观与马克思主义理论、中华优秀文化的关系</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fontAlgn="ctr">
              <a:spcBef>
                <a:spcPts val="600"/>
              </a:spcBef>
              <a:spcAft>
                <a:spcPts val="600"/>
              </a:spcAft>
            </a:pP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）社会主义核心价值观的核心价值原则和思想方法来源于马克思主义，</a:t>
            </a:r>
            <a:r>
              <a:rPr lang="zh-CN" altLang="en-US" sz="2400" dirty="0" smtClean="0">
                <a:latin typeface="微软雅黑" panose="020B0503020204020204" charset="-122"/>
                <a:ea typeface="微软雅黑" panose="020B0503020204020204" charset="-122"/>
              </a:rPr>
              <a:t>社会主义</a:t>
            </a:r>
            <a:r>
              <a:rPr lang="zh-CN" altLang="en-US" sz="2400" dirty="0">
                <a:latin typeface="微软雅黑" panose="020B0503020204020204" charset="-122"/>
                <a:ea typeface="微软雅黑" panose="020B0503020204020204" charset="-122"/>
              </a:rPr>
              <a:t>核心价值观受到中华优秀传统文化的滋养。</a:t>
            </a:r>
            <a:endParaRPr lang="zh-CN" altLang="en-US" sz="2400" dirty="0">
              <a:latin typeface="微软雅黑" panose="020B0503020204020204" charset="-122"/>
              <a:ea typeface="微软雅黑" panose="020B0503020204020204" charset="-122"/>
            </a:endParaRPr>
          </a:p>
          <a:p>
            <a:pPr fontAlgn="ctr"/>
            <a:r>
              <a:rPr lang="zh-CN" altLang="en-US" sz="2400" dirty="0">
                <a:solidFill>
                  <a:schemeClr val="accent1"/>
                </a:solidFill>
                <a:latin typeface="微软雅黑" panose="020B0503020204020204" charset="-122"/>
                <a:ea typeface="微软雅黑" panose="020B0503020204020204" charset="-122"/>
              </a:rPr>
              <a:t>解题思路： </a:t>
            </a:r>
            <a:r>
              <a:rPr lang="zh-CN" altLang="en-US" sz="2400" dirty="0" smtClean="0">
                <a:solidFill>
                  <a:schemeClr val="accent1"/>
                </a:solidFill>
                <a:latin typeface="微软雅黑" panose="020B0503020204020204" charset="-122"/>
                <a:ea typeface="微软雅黑" panose="020B0503020204020204" charset="-122"/>
              </a:rPr>
              <a:t>（</a:t>
            </a:r>
            <a:r>
              <a:rPr lang="en-US" altLang="zh-CN" sz="2400" dirty="0">
                <a:solidFill>
                  <a:schemeClr val="accent1"/>
                </a:solidFill>
                <a:latin typeface="微软雅黑" panose="020B0503020204020204" charset="-122"/>
                <a:ea typeface="微软雅黑" panose="020B0503020204020204" charset="-122"/>
              </a:rPr>
              <a:t>5</a:t>
            </a:r>
            <a:r>
              <a:rPr lang="zh-CN" altLang="en-US" sz="2400" dirty="0">
                <a:solidFill>
                  <a:schemeClr val="accent1"/>
                </a:solidFill>
                <a:latin typeface="微软雅黑" panose="020B0503020204020204" charset="-122"/>
                <a:ea typeface="微软雅黑" panose="020B0503020204020204" charset="-122"/>
              </a:rPr>
              <a:t>）依据材料五“社会主义核心价值观的核心价值原则来源于马克思主义价值理论：社会主义核心价值观的思想方法来源于马克思主义的</a:t>
            </a:r>
            <a:r>
              <a:rPr lang="zh-CN" altLang="en-US" sz="2400" dirty="0" smtClean="0">
                <a:solidFill>
                  <a:schemeClr val="accent1"/>
                </a:solidFill>
                <a:latin typeface="微软雅黑" panose="020B0503020204020204" charset="-122"/>
                <a:ea typeface="微软雅黑" panose="020B0503020204020204" charset="-122"/>
              </a:rPr>
              <a:t>方法论，中华</a:t>
            </a:r>
            <a:r>
              <a:rPr lang="zh-CN" altLang="en-US" sz="2400" dirty="0">
                <a:solidFill>
                  <a:schemeClr val="accent1"/>
                </a:solidFill>
                <a:latin typeface="微软雅黑" panose="020B0503020204020204" charset="-122"/>
                <a:ea typeface="微软雅黑" panose="020B0503020204020204" charset="-122"/>
              </a:rPr>
              <a:t>优秀传统文化、革命文化和社会主义先进文化展现</a:t>
            </a:r>
            <a:r>
              <a:rPr lang="zh-CN" altLang="en-US" sz="2400" dirty="0" smtClean="0">
                <a:solidFill>
                  <a:schemeClr val="accent1"/>
                </a:solidFill>
                <a:latin typeface="微软雅黑" panose="020B0503020204020204" charset="-122"/>
                <a:ea typeface="微软雅黑" panose="020B0503020204020204" charset="-122"/>
              </a:rPr>
              <a:t>了”中华</a:t>
            </a:r>
            <a:r>
              <a:rPr lang="zh-CN" altLang="en-US" sz="2400" dirty="0">
                <a:solidFill>
                  <a:schemeClr val="accent1"/>
                </a:solidFill>
                <a:latin typeface="微软雅黑" panose="020B0503020204020204" charset="-122"/>
                <a:ea typeface="微软雅黑" panose="020B0503020204020204" charset="-122"/>
              </a:rPr>
              <a:t>优秀文化的内涵”和“中华优秀传统文化滋养社会主义核心价值观”的信息可知，社会主义核心价值观的核心价值原则和思想方法来源于马克思主义，社会主义核心价值观受到中华优秀传统文化的滋养</a:t>
            </a:r>
            <a:r>
              <a:rPr lang="zh-CN" altLang="en-US" sz="2400" dirty="0" smtClean="0">
                <a:solidFill>
                  <a:schemeClr val="accent1"/>
                </a:solidFill>
                <a:latin typeface="微软雅黑" panose="020B0503020204020204" charset="-122"/>
                <a:ea typeface="微软雅黑" panose="020B0503020204020204" charset="-122"/>
              </a:rPr>
              <a:t>。</a:t>
            </a:r>
            <a:endParaRPr lang="zh-CN" altLang="en-US" sz="2400" dirty="0">
              <a:solidFill>
                <a:schemeClr val="accent1"/>
              </a:solidFill>
              <a:latin typeface="微软雅黑" panose="020B0503020204020204" charset="-122"/>
              <a:ea typeface="微软雅黑" panose="020B0503020204020204" charset="-122"/>
            </a:endParaRPr>
          </a:p>
        </p:txBody>
      </p:sp>
      <p:sp>
        <p:nvSpPr>
          <p:cNvPr id="5" name="TextBox 4"/>
          <p:cNvSpPr txBox="1"/>
          <p:nvPr/>
        </p:nvSpPr>
        <p:spPr>
          <a:xfrm>
            <a:off x="4877622" y="461316"/>
            <a:ext cx="4693026"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史料实证、时空观念、唯物史观</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72033" y="239432"/>
            <a:ext cx="3303253" cy="46166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a:t>
            </a:r>
            <a:endParaRPr lang="zh-CN" altLang="en-US" sz="2400" dirty="0">
              <a:solidFill>
                <a:srgbClr val="FF0000"/>
              </a:solidFill>
              <a:latin typeface="微软雅黑" panose="020B0503020204020204" charset="-122"/>
              <a:ea typeface="微软雅黑" panose="020B0503020204020204" charset="-122"/>
            </a:endParaRPr>
          </a:p>
        </p:txBody>
      </p:sp>
      <p:sp>
        <p:nvSpPr>
          <p:cNvPr id="4" name="矩形 3"/>
          <p:cNvSpPr/>
          <p:nvPr/>
        </p:nvSpPr>
        <p:spPr>
          <a:xfrm>
            <a:off x="387126" y="968412"/>
            <a:ext cx="11416553" cy="5786199"/>
          </a:xfrm>
          <a:prstGeom prst="rect">
            <a:avLst/>
          </a:prstGeom>
        </p:spPr>
        <p:txBody>
          <a:bodyPr wrap="square">
            <a:spAutoFit/>
          </a:bodyPr>
          <a:lstStyle/>
          <a:p>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a:t>
            </a:r>
            <a:r>
              <a:rPr lang="en-US" altLang="zh-CN" sz="2400" dirty="0" smtClean="0">
                <a:latin typeface="微软雅黑" panose="020B0503020204020204" charset="-122"/>
                <a:ea typeface="微软雅黑" panose="020B0503020204020204" charset="-122"/>
              </a:rPr>
              <a:t>2019</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安徽）阅读材料，完成下列要求</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材料一  为解决劳动力问题，彼得一世于</a:t>
            </a:r>
            <a:r>
              <a:rPr lang="en-US" altLang="zh-CN" sz="2400" dirty="0">
                <a:latin typeface="微软雅黑" panose="020B0503020204020204" charset="-122"/>
                <a:ea typeface="微软雅黑" panose="020B0503020204020204" charset="-122"/>
              </a:rPr>
              <a:t>1721</a:t>
            </a:r>
            <a:r>
              <a:rPr lang="zh-CN" altLang="en-US" sz="2400" dirty="0">
                <a:latin typeface="微软雅黑" panose="020B0503020204020204" charset="-122"/>
                <a:ea typeface="微软雅黑" panose="020B0503020204020204" charset="-122"/>
              </a:rPr>
              <a:t>年颁令准许商人将整个村庄连同农奴一起买去，但农奴和土地不准分开买卖，以护农奴制度不可侵犯。农民被束缚在土地上，无法满足工业对自由劳动力的需求。广大农民一贫如洗、无力购买工业品，严重地限制了国内市场的扩大。到</a:t>
            </a:r>
            <a:r>
              <a:rPr lang="en-US" altLang="zh-CN" sz="2400" dirty="0">
                <a:latin typeface="微软雅黑" panose="020B0503020204020204" charset="-122"/>
                <a:ea typeface="微软雅黑" panose="020B0503020204020204" charset="-122"/>
              </a:rPr>
              <a:t>19</a:t>
            </a:r>
            <a:r>
              <a:rPr lang="zh-CN" altLang="en-US" sz="2400" dirty="0">
                <a:latin typeface="微软雅黑" panose="020B0503020204020204" charset="-122"/>
                <a:ea typeface="微软雅黑" panose="020B0503020204020204" charset="-122"/>
              </a:rPr>
              <a:t>世起中叶，农奴制已成为俄国本主义发展的最大障碍。 </a:t>
            </a:r>
            <a:endParaRPr lang="zh-CN" altLang="en-US" sz="2400" dirty="0">
              <a:latin typeface="微软雅黑" panose="020B0503020204020204" charset="-122"/>
              <a:ea typeface="微软雅黑" panose="020B0503020204020204" charset="-122"/>
            </a:endParaRPr>
          </a:p>
          <a:p>
            <a:pPr algn="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据吴于廑、齐世荣</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世界史・近代史编</a:t>
            </a:r>
            <a:r>
              <a:rPr lang="en-US" altLang="zh-CN"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）根据材料一指出彼得一世对待农奴制的态度，井概括</a:t>
            </a:r>
            <a:r>
              <a:rPr lang="en-US" altLang="zh-CN" sz="2400" dirty="0">
                <a:latin typeface="微软雅黑" panose="020B0503020204020204" charset="-122"/>
                <a:ea typeface="微软雅黑" panose="020B0503020204020204" charset="-122"/>
              </a:rPr>
              <a:t>19</a:t>
            </a:r>
            <a:r>
              <a:rPr lang="zh-CN" altLang="en-US" sz="2400" dirty="0">
                <a:latin typeface="微软雅黑" panose="020B0503020204020204" charset="-122"/>
                <a:ea typeface="微软雅黑" panose="020B0503020204020204" charset="-122"/>
              </a:rPr>
              <a:t>世纪中叶农奴制成为俄国资本主义发展最大障碍的原因</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spcBef>
                <a:spcPts val="600"/>
              </a:spcBef>
              <a:spcAft>
                <a:spcPts val="600"/>
              </a:spcAft>
            </a:pP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1</a:t>
            </a:r>
            <a:r>
              <a:rPr lang="zh-CN" altLang="en-US" sz="2400" dirty="0">
                <a:solidFill>
                  <a:srgbClr val="FF0000"/>
                </a:solidFill>
                <a:latin typeface="微软雅黑" panose="020B0503020204020204" charset="-122"/>
                <a:ea typeface="微软雅黑" panose="020B0503020204020204" charset="-122"/>
              </a:rPr>
              <a:t>）态度：维护或强化。原因：缺乏自由劳动力；限制国内市场扩大</a:t>
            </a:r>
            <a:endParaRPr lang="zh-CN" altLang="en-US" sz="2400" dirty="0">
              <a:solidFill>
                <a:srgbClr val="FF0000"/>
              </a:solidFill>
              <a:latin typeface="微软雅黑" panose="020B0503020204020204" charset="-122"/>
              <a:ea typeface="微软雅黑" panose="020B0503020204020204" charset="-122"/>
            </a:endParaRPr>
          </a:p>
          <a:p>
            <a:r>
              <a:rPr lang="zh-CN" altLang="en-US" sz="2400" dirty="0">
                <a:solidFill>
                  <a:schemeClr val="accent1"/>
                </a:solidFill>
                <a:latin typeface="微软雅黑" panose="020B0503020204020204" charset="-122"/>
                <a:ea typeface="微软雅黑" panose="020B0503020204020204" charset="-122"/>
              </a:rPr>
              <a:t>解题思路：（</a:t>
            </a:r>
            <a:r>
              <a:rPr lang="en-US" altLang="zh-CN" sz="2400" dirty="0">
                <a:solidFill>
                  <a:schemeClr val="accent1"/>
                </a:solidFill>
                <a:latin typeface="微软雅黑" panose="020B0503020204020204" charset="-122"/>
                <a:ea typeface="微软雅黑" panose="020B0503020204020204" charset="-122"/>
              </a:rPr>
              <a:t>1</a:t>
            </a:r>
            <a:r>
              <a:rPr lang="zh-CN" altLang="en-US" sz="2400" dirty="0">
                <a:solidFill>
                  <a:schemeClr val="accent1"/>
                </a:solidFill>
                <a:latin typeface="微软雅黑" panose="020B0503020204020204" charset="-122"/>
                <a:ea typeface="微软雅黑" panose="020B0503020204020204" charset="-122"/>
              </a:rPr>
              <a:t>）根据材料一“但农奴和土地不准分开买卖，以护农奴制度不可侵犯。”可知，彼得一世对待农奴制的态度是维护或强化。根据“农民被束缚在土地上，无法满足工业对自由劳动力的需求。广大农民一贫如洗、无力购买工业品，严重地限制了国内市场的扩大。”可知，</a:t>
            </a:r>
            <a:r>
              <a:rPr lang="en-US" altLang="zh-CN" sz="2400" dirty="0">
                <a:solidFill>
                  <a:schemeClr val="accent1"/>
                </a:solidFill>
                <a:latin typeface="微软雅黑" panose="020B0503020204020204" charset="-122"/>
                <a:ea typeface="微软雅黑" panose="020B0503020204020204" charset="-122"/>
              </a:rPr>
              <a:t>19</a:t>
            </a:r>
            <a:r>
              <a:rPr lang="zh-CN" altLang="en-US" sz="2400" dirty="0">
                <a:solidFill>
                  <a:schemeClr val="accent1"/>
                </a:solidFill>
                <a:latin typeface="微软雅黑" panose="020B0503020204020204" charset="-122"/>
                <a:ea typeface="微软雅黑" panose="020B0503020204020204" charset="-122"/>
              </a:rPr>
              <a:t>世纪中叶农奴制成为俄国资本主义发展最大障碍的原因是缺乏自由劳动力；限制国内市场扩大。</a:t>
            </a:r>
            <a:endParaRPr lang="en-US" altLang="zh-CN" sz="2400"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5494" y="1104055"/>
            <a:ext cx="11739282" cy="5632311"/>
          </a:xfrm>
          <a:prstGeom prst="rect">
            <a:avLst/>
          </a:prstGeom>
        </p:spPr>
        <p:txBody>
          <a:bodyPr wrap="square">
            <a:spAutoFit/>
          </a:bodyPr>
          <a:lstStyle/>
          <a:p>
            <a:r>
              <a:rPr lang="zh-CN" altLang="en-US" sz="2400" dirty="0">
                <a:latin typeface="微软雅黑" panose="020B0503020204020204" charset="-122"/>
                <a:ea typeface="微软雅黑" panose="020B0503020204020204" charset="-122"/>
              </a:rPr>
              <a:t>材料二  美国宣布独立的时候，奴隶制在全部</a:t>
            </a:r>
            <a:r>
              <a:rPr lang="en-US" altLang="zh-CN" sz="2400" dirty="0">
                <a:latin typeface="微软雅黑" panose="020B0503020204020204" charset="-122"/>
                <a:ea typeface="微软雅黑" panose="020B0503020204020204" charset="-122"/>
              </a:rPr>
              <a:t>13</a:t>
            </a:r>
            <a:r>
              <a:rPr lang="zh-CN" altLang="en-US" sz="2400" dirty="0">
                <a:latin typeface="微软雅黑" panose="020B0503020204020204" charset="-122"/>
                <a:ea typeface="微软雅黑" panose="020B0503020204020204" charset="-122"/>
              </a:rPr>
              <a:t>个州都是合法的。到</a:t>
            </a:r>
            <a:r>
              <a:rPr lang="en-US" altLang="zh-CN" sz="2400" dirty="0">
                <a:latin typeface="微软雅黑" panose="020B0503020204020204" charset="-122"/>
                <a:ea typeface="微软雅黑" panose="020B0503020204020204" charset="-122"/>
              </a:rPr>
              <a:t>1804</a:t>
            </a:r>
            <a:r>
              <a:rPr lang="zh-CN" altLang="en-US" sz="2400" dirty="0">
                <a:latin typeface="微软雅黑" panose="020B0503020204020204" charset="-122"/>
                <a:ea typeface="微软雅黑" panose="020B0503020204020204" charset="-122"/>
              </a:rPr>
              <a:t>年，至少北方各州都已经开始着手废除奴隶制。</a:t>
            </a:r>
            <a:r>
              <a:rPr lang="en-US" altLang="zh-CN" sz="2400" dirty="0">
                <a:latin typeface="微软雅黑" panose="020B0503020204020204" charset="-122"/>
                <a:ea typeface="微软雅黑" panose="020B0503020204020204" charset="-122"/>
              </a:rPr>
              <a:t>1858</a:t>
            </a:r>
            <a:r>
              <a:rPr lang="zh-CN" altLang="en-US" sz="2400" dirty="0">
                <a:latin typeface="微软雅黑" panose="020B0503020204020204" charset="-122"/>
                <a:ea typeface="微软雅黑" panose="020B0503020204020204" charset="-122"/>
              </a:rPr>
              <a:t>年，林肯宣称“不能永远保持半奴隶半自由状态”。</a:t>
            </a:r>
            <a:r>
              <a:rPr lang="en-US" altLang="zh-CN" sz="2400" dirty="0">
                <a:latin typeface="微软雅黑" panose="020B0503020204020204" charset="-122"/>
                <a:ea typeface="微软雅黑" panose="020B0503020204020204" charset="-122"/>
              </a:rPr>
              <a:t>1862</a:t>
            </a:r>
            <a:r>
              <a:rPr lang="zh-CN" altLang="en-US" sz="2400" dirty="0">
                <a:latin typeface="微软雅黑" panose="020B0503020204020204" charset="-122"/>
                <a:ea typeface="微软雅黑" panose="020B0503020204020204" charset="-122"/>
              </a:rPr>
              <a:t>年，林肯颁布</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解放黑人奴隶宣言</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，适用于</a:t>
            </a:r>
            <a:r>
              <a:rPr lang="en-US" altLang="zh-CN" sz="2400" dirty="0">
                <a:latin typeface="微软雅黑" panose="020B0503020204020204" charset="-122"/>
                <a:ea typeface="微软雅黑" panose="020B0503020204020204" charset="-122"/>
              </a:rPr>
              <a:t>10</a:t>
            </a:r>
            <a:r>
              <a:rPr lang="zh-CN" altLang="en-US" sz="2400" dirty="0">
                <a:latin typeface="微软雅黑" panose="020B0503020204020204" charset="-122"/>
                <a:ea typeface="微软雅黑" panose="020B0503020204020204" charset="-122"/>
              </a:rPr>
              <a:t>个叛乱州的奴隶。</a:t>
            </a:r>
            <a:endParaRPr lang="zh-CN" altLang="en-US" sz="2400" dirty="0">
              <a:latin typeface="微软雅黑" panose="020B0503020204020204" charset="-122"/>
              <a:ea typeface="微软雅黑" panose="020B0503020204020204" charset="-122"/>
            </a:endParaRPr>
          </a:p>
          <a:p>
            <a:pPr algn="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据（英）安德鲁</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玛尔</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世界史</a:t>
            </a:r>
            <a:r>
              <a:rPr lang="en-US" altLang="zh-CN"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）材料二中“半奴隶半自由</a:t>
            </a:r>
            <a:r>
              <a:rPr lang="zh-CN" altLang="en-US" sz="2400" dirty="0" smtClean="0">
                <a:latin typeface="微软雅黑" panose="020B0503020204020204" charset="-122"/>
                <a:ea typeface="微软雅黑" panose="020B0503020204020204" charset="-122"/>
              </a:rPr>
              <a:t>状态”指</a:t>
            </a:r>
            <a:r>
              <a:rPr lang="zh-CN" altLang="en-US" sz="2400" dirty="0">
                <a:latin typeface="微软雅黑" panose="020B0503020204020204" charset="-122"/>
                <a:ea typeface="微软雅黑" panose="020B0503020204020204" charset="-122"/>
              </a:rPr>
              <a:t>的是什么？结合所学知识分析</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解放黑人奴隶宣言</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颁布的目的</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2</a:t>
            </a:r>
            <a:r>
              <a:rPr lang="zh-CN" altLang="en-US" sz="2400" dirty="0">
                <a:solidFill>
                  <a:srgbClr val="FF0000"/>
                </a:solidFill>
                <a:latin typeface="微软雅黑" panose="020B0503020204020204" charset="-122"/>
                <a:ea typeface="微软雅黑" panose="020B0503020204020204" charset="-122"/>
              </a:rPr>
              <a:t>）南北不同经济形式并存。目的：动员黑人参加北方軍队、扭转战局。</a:t>
            </a:r>
            <a:endParaRPr lang="zh-CN" altLang="en-US" sz="2400" dirty="0">
              <a:solidFill>
                <a:srgbClr val="FF0000"/>
              </a:solidFill>
              <a:latin typeface="微软雅黑" panose="020B0503020204020204" charset="-122"/>
              <a:ea typeface="微软雅黑" panose="020B0503020204020204" charset="-122"/>
            </a:endParaRPr>
          </a:p>
          <a:p>
            <a:r>
              <a:rPr lang="zh-CN" altLang="en-US" sz="2400" dirty="0">
                <a:solidFill>
                  <a:schemeClr val="accent1"/>
                </a:solidFill>
                <a:latin typeface="微软雅黑" panose="020B0503020204020204" charset="-122"/>
                <a:ea typeface="微软雅黑" panose="020B0503020204020204" charset="-122"/>
              </a:rPr>
              <a:t>解题思路：（</a:t>
            </a:r>
            <a:r>
              <a:rPr lang="en-US" altLang="zh-CN" sz="2400" dirty="0">
                <a:solidFill>
                  <a:schemeClr val="accent1"/>
                </a:solidFill>
                <a:latin typeface="微软雅黑" panose="020B0503020204020204" charset="-122"/>
                <a:ea typeface="微软雅黑" panose="020B0503020204020204" charset="-122"/>
              </a:rPr>
              <a:t>2</a:t>
            </a:r>
            <a:r>
              <a:rPr lang="zh-CN" altLang="en-US" sz="2400" dirty="0">
                <a:solidFill>
                  <a:schemeClr val="accent1"/>
                </a:solidFill>
                <a:latin typeface="微软雅黑" panose="020B0503020204020204" charset="-122"/>
                <a:ea typeface="微软雅黑" panose="020B0503020204020204" charset="-122"/>
              </a:rPr>
              <a:t>）根据材料二结合所学知识可知，材料二中“半奴隶半自由状态”指的是南北不同经济形式并存。根据所学知识可知，林肯颁布</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解放黑人奴隶宣言</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是在南北战争时期，颁布的目的是动员黑人参加北方军队、扭转战局</a:t>
            </a:r>
            <a:r>
              <a:rPr lang="zh-CN" altLang="en-US" sz="2400" dirty="0" smtClean="0">
                <a:solidFill>
                  <a:schemeClr val="accent1"/>
                </a:solidFill>
                <a:latin typeface="微软雅黑" panose="020B0503020204020204" charset="-122"/>
                <a:ea typeface="微软雅黑" panose="020B0503020204020204" charset="-122"/>
              </a:rPr>
              <a:t>。</a:t>
            </a:r>
            <a:endParaRPr lang="en-US" altLang="zh-CN" sz="2400" dirty="0" smtClean="0">
              <a:solidFill>
                <a:schemeClr val="accent1"/>
              </a:solidFill>
              <a:latin typeface="微软雅黑" panose="020B0503020204020204" charset="-122"/>
              <a:ea typeface="微软雅黑" panose="020B0503020204020204" charset="-122"/>
            </a:endParaRPr>
          </a:p>
          <a:p>
            <a:r>
              <a:rPr lang="en-US" altLang="zh-CN" sz="2400" dirty="0" smtClean="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）俄美两国农奴制（奴隶制）的存废反映了什么历史发展規律</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r>
              <a:rPr lang="en-US" altLang="zh-CN" sz="2400" dirty="0">
                <a:solidFill>
                  <a:srgbClr val="FF0000"/>
                </a:solidFill>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答案</a:t>
            </a:r>
            <a:r>
              <a:rPr lang="en-US" altLang="zh-CN" sz="2400" dirty="0" smtClean="0">
                <a:solidFill>
                  <a:srgbClr val="FF0000"/>
                </a:solidFill>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）当制度阻碍经济发展时，就需要变革；改革与革命推动历史发展；生产关系要适应生产力的发展等。（答出一点，言之成理即可）</a:t>
            </a:r>
            <a:endParaRPr lang="zh-CN" altLang="en-US" sz="2400" dirty="0">
              <a:latin typeface="微软雅黑" panose="020B0503020204020204" charset="-122"/>
              <a:ea typeface="微软雅黑" panose="020B0503020204020204" charset="-122"/>
            </a:endParaRPr>
          </a:p>
          <a:p>
            <a:r>
              <a:rPr lang="zh-CN" altLang="en-US" sz="2400" dirty="0">
                <a:solidFill>
                  <a:schemeClr val="accent1"/>
                </a:solidFill>
                <a:latin typeface="微软雅黑" panose="020B0503020204020204" charset="-122"/>
                <a:ea typeface="微软雅黑" panose="020B0503020204020204" charset="-122"/>
              </a:rPr>
              <a:t>解题思路：（</a:t>
            </a:r>
            <a:r>
              <a:rPr lang="en-US" altLang="zh-CN" sz="2400" dirty="0">
                <a:solidFill>
                  <a:schemeClr val="accent1"/>
                </a:solidFill>
                <a:latin typeface="微软雅黑" panose="020B0503020204020204" charset="-122"/>
                <a:ea typeface="微软雅黑" panose="020B0503020204020204" charset="-122"/>
              </a:rPr>
              <a:t>3</a:t>
            </a:r>
            <a:r>
              <a:rPr lang="zh-CN" altLang="en-US" sz="2400" dirty="0">
                <a:solidFill>
                  <a:schemeClr val="accent1"/>
                </a:solidFill>
                <a:latin typeface="微软雅黑" panose="020B0503020204020204" charset="-122"/>
                <a:ea typeface="微软雅黑" panose="020B0503020204020204" charset="-122"/>
              </a:rPr>
              <a:t>）开放题，言之有理即可，如当制度阻碍经济发展时，就需要变革；改革与革命推动历史发展；生产关系要适应生产力的发展等</a:t>
            </a:r>
            <a:r>
              <a:rPr lang="zh-CN" altLang="en-US" sz="2400" dirty="0" smtClean="0">
                <a:solidFill>
                  <a:schemeClr val="accent1"/>
                </a:solidFill>
                <a:latin typeface="微软雅黑" panose="020B0503020204020204" charset="-122"/>
                <a:ea typeface="微软雅黑" panose="020B0503020204020204" charset="-122"/>
              </a:rPr>
              <a:t>。</a:t>
            </a:r>
            <a:endParaRPr lang="zh-CN" altLang="en-US" sz="2400" dirty="0" smtClean="0">
              <a:solidFill>
                <a:schemeClr val="accent1"/>
              </a:solidFill>
              <a:latin typeface="微软雅黑" panose="020B0503020204020204" charset="-122"/>
              <a:ea typeface="微软雅黑" panose="020B0503020204020204" charset="-122"/>
            </a:endParaRPr>
          </a:p>
        </p:txBody>
      </p:sp>
      <p:sp>
        <p:nvSpPr>
          <p:cNvPr id="5" name="TextBox 4"/>
          <p:cNvSpPr txBox="1"/>
          <p:nvPr/>
        </p:nvSpPr>
        <p:spPr>
          <a:xfrm>
            <a:off x="5026660" y="391160"/>
            <a:ext cx="4667885" cy="460375"/>
          </a:xfrm>
          <a:prstGeom prst="rect">
            <a:avLst/>
          </a:prstGeom>
          <a:solidFill>
            <a:schemeClr val="bg2">
              <a:lumMod val="90000"/>
            </a:schemeClr>
          </a:solidFill>
          <a:ln>
            <a:noFill/>
          </a:ln>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史料实证、时空观念、唯物史观</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73380" y="1087755"/>
            <a:ext cx="1657350" cy="1672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微软雅黑" panose="020B0503020204020204" charset="-122"/>
                <a:ea typeface="微软雅黑" panose="020B0503020204020204" charset="-122"/>
              </a:rPr>
              <a:t>学习</a:t>
            </a:r>
            <a:endParaRPr lang="en-US" altLang="zh-CN" sz="3200" dirty="0" smtClean="0">
              <a:latin typeface="微软雅黑" panose="020B0503020204020204" charset="-122"/>
              <a:ea typeface="微软雅黑" panose="020B0503020204020204" charset="-122"/>
            </a:endParaRPr>
          </a:p>
          <a:p>
            <a:pPr algn="ctr"/>
            <a:r>
              <a:rPr lang="zh-CN" altLang="en-US" sz="3200" dirty="0" smtClean="0">
                <a:latin typeface="微软雅黑" panose="020B0503020204020204" charset="-122"/>
                <a:ea typeface="微软雅黑" panose="020B0503020204020204" charset="-122"/>
              </a:rPr>
              <a:t>目标</a:t>
            </a:r>
            <a:endParaRPr lang="zh-CN" altLang="en-US" sz="3200" dirty="0">
              <a:latin typeface="微软雅黑" panose="020B0503020204020204" charset="-122"/>
              <a:ea typeface="微软雅黑" panose="020B0503020204020204" charset="-122"/>
            </a:endParaRPr>
          </a:p>
        </p:txBody>
      </p:sp>
      <p:sp>
        <p:nvSpPr>
          <p:cNvPr id="4" name="文本框 3"/>
          <p:cNvSpPr txBox="1"/>
          <p:nvPr/>
        </p:nvSpPr>
        <p:spPr>
          <a:xfrm>
            <a:off x="2318385" y="1087755"/>
            <a:ext cx="9655810" cy="2861310"/>
          </a:xfrm>
          <a:prstGeom prst="rect">
            <a:avLst/>
          </a:prstGeom>
          <a:noFill/>
        </p:spPr>
        <p:txBody>
          <a:bodyPr wrap="square" rtlCol="0">
            <a:spAutoFit/>
          </a:bodyPr>
          <a:lstStyle/>
          <a:p>
            <a:pPr fontAlgn="auto">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1.自主阅读教材结合总复习的配套资料，</a:t>
            </a:r>
            <a:r>
              <a:rPr lang="zh-CN" altLang="en-US" sz="2400" dirty="0" smtClean="0">
                <a:latin typeface="微软雅黑" panose="020B0503020204020204" charset="-122"/>
                <a:ea typeface="微软雅黑" panose="020B0503020204020204" charset="-122"/>
                <a:cs typeface="微软雅黑" panose="020B0503020204020204" charset="-122"/>
              </a:rPr>
              <a:t>梳理义务教育阶段所涉及到的中外政治制度。</a:t>
            </a:r>
            <a:endParaRPr lang="en-US" altLang="zh-CN" sz="2400" dirty="0" smtClean="0">
              <a:latin typeface="微软雅黑" panose="020B0503020204020204" charset="-122"/>
              <a:ea typeface="微软雅黑" panose="020B0503020204020204" charset="-122"/>
              <a:cs typeface="微软雅黑" panose="020B0503020204020204" charset="-122"/>
            </a:endParaRPr>
          </a:p>
          <a:p>
            <a:pPr fontAlgn="auto">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通过归纳不同时期、不同时空的政治制度，体会人类的政治文明发展历程，构建时空观。</a:t>
            </a:r>
            <a:endParaRPr lang="zh-CN" altLang="en-US" sz="2400" dirty="0">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a:off x="373380" y="4547869"/>
            <a:ext cx="1657350" cy="1542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dirty="0" smtClean="0">
                <a:latin typeface="微软雅黑" panose="020B0503020204020204" charset="-122"/>
                <a:ea typeface="微软雅黑" panose="020B0503020204020204" charset="-122"/>
              </a:rPr>
              <a:t>单元重点</a:t>
            </a:r>
            <a:endParaRPr lang="zh-CN" sz="3200" dirty="0" smtClean="0">
              <a:latin typeface="微软雅黑" panose="020B0503020204020204" charset="-122"/>
              <a:ea typeface="微软雅黑" panose="020B0503020204020204" charset="-122"/>
            </a:endParaRPr>
          </a:p>
        </p:txBody>
      </p:sp>
      <p:sp>
        <p:nvSpPr>
          <p:cNvPr id="8" name="文本框 7"/>
          <p:cNvSpPr txBox="1"/>
          <p:nvPr/>
        </p:nvSpPr>
        <p:spPr>
          <a:xfrm>
            <a:off x="2318385" y="4547870"/>
            <a:ext cx="8627521" cy="1198880"/>
          </a:xfrm>
          <a:prstGeom prst="rect">
            <a:avLst/>
          </a:prstGeom>
          <a:noFill/>
        </p:spPr>
        <p:txBody>
          <a:bodyPr wrap="square" rtlCol="0">
            <a:spAutoFit/>
          </a:bodyPr>
          <a:lstStyle/>
          <a:p>
            <a:pPr fontAlgn="auto">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方正北魏楷书简体" panose="03000509000000000000" charset="-122"/>
              </a:rPr>
              <a:t>中国：专制主义中央集权制、中国特色社会主义制度    </a:t>
            </a:r>
            <a:endParaRPr lang="en-US" altLang="zh-CN" sz="2400" dirty="0" smtClean="0">
              <a:latin typeface="微软雅黑" panose="020B0503020204020204" charset="-122"/>
              <a:ea typeface="微软雅黑" panose="020B0503020204020204" charset="-122"/>
              <a:cs typeface="微软雅黑" panose="020B0503020204020204" charset="-122"/>
              <a:sym typeface="方正北魏楷书简体" panose="03000509000000000000" charset="-122"/>
            </a:endParaRPr>
          </a:p>
          <a:p>
            <a:pPr fontAlgn="auto">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方正北魏楷书简体" panose="03000509000000000000" charset="-122"/>
              </a:rPr>
              <a:t>世界：资产阶级民主</a:t>
            </a:r>
            <a:r>
              <a:rPr lang="zh-CN" altLang="en-US" sz="2400" dirty="0">
                <a:latin typeface="微软雅黑" panose="020B0503020204020204" charset="-122"/>
                <a:ea typeface="微软雅黑" panose="020B0503020204020204" charset="-122"/>
                <a:cs typeface="微软雅黑" panose="020B0503020204020204" charset="-122"/>
                <a:sym typeface="方正北魏楷书简体" panose="03000509000000000000" charset="-122"/>
              </a:rPr>
              <a:t>与</a:t>
            </a:r>
            <a:r>
              <a:rPr lang="zh-CN" altLang="en-US" sz="2400" dirty="0" smtClean="0">
                <a:latin typeface="微软雅黑" panose="020B0503020204020204" charset="-122"/>
                <a:ea typeface="微软雅黑" panose="020B0503020204020204" charset="-122"/>
                <a:cs typeface="微软雅黑" panose="020B0503020204020204" charset="-122"/>
                <a:sym typeface="方正北魏楷书简体" panose="03000509000000000000" charset="-122"/>
              </a:rPr>
              <a:t>法制、世界</a:t>
            </a:r>
            <a:r>
              <a:rPr lang="zh-CN" altLang="en-US" sz="2400" dirty="0">
                <a:latin typeface="微软雅黑" panose="020B0503020204020204" charset="-122"/>
                <a:ea typeface="微软雅黑" panose="020B0503020204020204" charset="-122"/>
                <a:cs typeface="微软雅黑" panose="020B0503020204020204" charset="-122"/>
                <a:sym typeface="方正北魏楷书简体" panose="03000509000000000000" charset="-122"/>
              </a:rPr>
              <a:t>社会主义的民主与</a:t>
            </a:r>
            <a:r>
              <a:rPr lang="zh-CN" altLang="en-US" sz="2400" dirty="0" smtClean="0">
                <a:latin typeface="微软雅黑" panose="020B0503020204020204" charset="-122"/>
                <a:ea typeface="微软雅黑" panose="020B0503020204020204" charset="-122"/>
                <a:cs typeface="微软雅黑" panose="020B0503020204020204" charset="-122"/>
                <a:sym typeface="方正北魏楷书简体" panose="03000509000000000000" charset="-122"/>
              </a:rPr>
              <a:t>法制</a:t>
            </a:r>
            <a:endParaRPr lang="zh-CN" altLang="en-US" sz="2400" dirty="0">
              <a:latin typeface="微软雅黑" panose="020B0503020204020204" charset="-122"/>
              <a:ea typeface="微软雅黑" panose="020B0503020204020204" charset="-122"/>
              <a:cs typeface="微软雅黑" panose="020B0503020204020204" charset="-122"/>
              <a:sym typeface="方正北魏楷书简体" panose="03000509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5"/>
          <p:cNvSpPr txBox="1"/>
          <p:nvPr/>
        </p:nvSpPr>
        <p:spPr>
          <a:xfrm flipH="1">
            <a:off x="3279118" y="2601111"/>
            <a:ext cx="5490231" cy="523220"/>
          </a:xfrm>
          <a:prstGeom prst="rect">
            <a:avLst/>
          </a:prstGeom>
          <a:noFill/>
        </p:spPr>
        <p:txBody>
          <a:bodyPr wrap="square" rtlCol="0">
            <a:spAutoFit/>
            <a:scene3d>
              <a:camera prst="orthographicFront"/>
              <a:lightRig rig="threePt" dir="t"/>
            </a:scene3d>
          </a:bodyPr>
          <a:lstStyle/>
          <a:p>
            <a:r>
              <a:rPr lang="zh-CN" altLang="zh-CN" sz="2800" dirty="0" smtClean="0">
                <a:latin typeface="微软雅黑" panose="020B0503020204020204" charset="-122"/>
                <a:ea typeface="微软雅黑" panose="020B0503020204020204" charset="-122"/>
              </a:rPr>
              <a:t>【习题训练】——</a:t>
            </a:r>
            <a:r>
              <a:rPr lang="zh-CN" altLang="en-US" sz="2800" dirty="0" smtClean="0">
                <a:latin typeface="微软雅黑" panose="020B0503020204020204" charset="-122"/>
                <a:ea typeface="微软雅黑" panose="020B0503020204020204" charset="-122"/>
              </a:rPr>
              <a:t>对接中考走势</a:t>
            </a:r>
            <a:endParaRPr lang="zh-CN" altLang="zh-CN" sz="2800" dirty="0">
              <a:latin typeface="微软雅黑" panose="020B0503020204020204" charset="-122"/>
              <a:ea typeface="微软雅黑" panose="020B0503020204020204" charset="-122"/>
            </a:endParaRPr>
          </a:p>
        </p:txBody>
      </p:sp>
      <p:grpSp>
        <p:nvGrpSpPr>
          <p:cNvPr id="2" name="组合 3"/>
          <p:cNvGrpSpPr/>
          <p:nvPr/>
        </p:nvGrpSpPr>
        <p:grpSpPr>
          <a:xfrm rot="16200000">
            <a:off x="5676791" y="876269"/>
            <a:ext cx="844765" cy="1953624"/>
            <a:chOff x="8731" y="3056"/>
            <a:chExt cx="998" cy="2308"/>
          </a:xfrm>
        </p:grpSpPr>
        <p:sp>
          <p:nvSpPr>
            <p:cNvPr id="5" name="流程图: 联系 14"/>
            <p:cNvSpPr/>
            <p:nvPr/>
          </p:nvSpPr>
          <p:spPr>
            <a:xfrm>
              <a:off x="9071" y="5090"/>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nvGrpSpPr>
            <p:cNvPr id="3" name="组合 5"/>
            <p:cNvGrpSpPr/>
            <p:nvPr/>
          </p:nvGrpSpPr>
          <p:grpSpPr>
            <a:xfrm>
              <a:off x="8731" y="3686"/>
              <a:ext cx="998" cy="998"/>
              <a:chOff x="5544108" y="2340814"/>
              <a:chExt cx="633448" cy="633448"/>
            </a:xfrm>
          </p:grpSpPr>
          <p:sp>
            <p:nvSpPr>
              <p:cNvPr id="17" name="椭圆 16"/>
              <p:cNvSpPr/>
              <p:nvPr/>
            </p:nvSpPr>
            <p:spPr>
              <a:xfrm rot="5400000">
                <a:off x="5576663" y="2373369"/>
                <a:ext cx="568339" cy="5683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隶书" panose="02010509060101010101" charset="-122"/>
                    <a:ea typeface="隶书" panose="02010509060101010101" charset="-122"/>
                  </a:rPr>
                  <a:t>叁</a:t>
                </a:r>
                <a:endParaRPr lang="zh-CN" altLang="en-US" sz="3200" dirty="0">
                  <a:latin typeface="隶书" panose="02010509060101010101" charset="-122"/>
                  <a:ea typeface="隶书" panose="02010509060101010101" charset="-122"/>
                </a:endParaRPr>
              </a:p>
            </p:txBody>
          </p:sp>
          <p:sp>
            <p:nvSpPr>
              <p:cNvPr id="18" name="椭圆 17"/>
              <p:cNvSpPr>
                <a:spLocks noChangeAspect="1"/>
              </p:cNvSpPr>
              <p:nvPr/>
            </p:nvSpPr>
            <p:spPr>
              <a:xfrm>
                <a:off x="5544108" y="2340814"/>
                <a:ext cx="633448" cy="633448"/>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noFill/>
                  <a:latin typeface="方正黄草简体" panose="03000509000000000000" pitchFamily="65" charset="-122"/>
                  <a:ea typeface="方正黄草简体" panose="03000509000000000000" pitchFamily="65" charset="-122"/>
                </a:endParaRPr>
              </a:p>
            </p:txBody>
          </p:sp>
        </p:grpSp>
        <p:sp>
          <p:nvSpPr>
            <p:cNvPr id="21" name="流程图: 联系 14"/>
            <p:cNvSpPr/>
            <p:nvPr/>
          </p:nvSpPr>
          <p:spPr>
            <a:xfrm>
              <a:off x="9071" y="3056"/>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2142" y="819948"/>
            <a:ext cx="5733824"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3600" dirty="0" smtClean="0"/>
              <a:t>权威试题再现</a:t>
            </a:r>
            <a:r>
              <a:rPr lang="en-US" altLang="zh-CN" sz="3600" dirty="0" smtClean="0"/>
              <a:t>---</a:t>
            </a:r>
            <a:r>
              <a:rPr lang="zh-CN" altLang="en-US" sz="3600" dirty="0" smtClean="0"/>
              <a:t>山西真题</a:t>
            </a:r>
            <a:endParaRPr lang="zh-CN" altLang="en-US" sz="3600" dirty="0" smtClean="0"/>
          </a:p>
        </p:txBody>
      </p:sp>
      <p:sp>
        <p:nvSpPr>
          <p:cNvPr id="5" name="矩形 4"/>
          <p:cNvSpPr/>
          <p:nvPr/>
        </p:nvSpPr>
        <p:spPr>
          <a:xfrm>
            <a:off x="470646" y="2648687"/>
            <a:ext cx="10959353" cy="3416320"/>
          </a:xfrm>
          <a:prstGeom prst="rect">
            <a:avLst/>
          </a:prstGeom>
        </p:spPr>
        <p:txBody>
          <a:bodyPr wrap="square">
            <a:spAutoFit/>
          </a:bodyPr>
          <a:lstStyle/>
          <a:p>
            <a:pPr fontAlgn="ctr"/>
            <a:r>
              <a:rPr lang="en-US" altLang="zh-CN" sz="2400" dirty="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a:t>
            </a:r>
            <a:r>
              <a:rPr lang="en-US" altLang="zh-CN" sz="2400" dirty="0" smtClean="0">
                <a:latin typeface="微软雅黑" panose="020B0503020204020204" charset="-122"/>
                <a:ea typeface="微软雅黑" panose="020B0503020204020204" charset="-122"/>
              </a:rPr>
              <a:t>2018·</a:t>
            </a:r>
            <a:r>
              <a:rPr lang="zh-CN" altLang="en-US" sz="2400" dirty="0" smtClean="0">
                <a:latin typeface="微软雅黑" panose="020B0503020204020204" charset="-122"/>
                <a:ea typeface="微软雅黑" panose="020B0503020204020204" charset="-122"/>
              </a:rPr>
              <a:t>山西）</a:t>
            </a:r>
            <a:r>
              <a:rPr lang="zh-CN" altLang="en-US" sz="2400" dirty="0">
                <a:latin typeface="微软雅黑" panose="020B0503020204020204" charset="-122"/>
                <a:ea typeface="微软雅黑" panose="020B0503020204020204" charset="-122"/>
              </a:rPr>
              <a:t>中国古代的国家制度中，由地域关系取代了血缘关系，国家管理人员由中央任命的官吏取代了世袭的诸侯。这一制度是</a:t>
            </a:r>
            <a:r>
              <a:rPr lang="zh-CN" altLang="en-US" sz="2400" dirty="0" smtClean="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fontAlgn="ct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．禅让制    </a:t>
            </a: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．分封制    </a:t>
            </a: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．郡县制    </a:t>
            </a: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．科举制</a:t>
            </a:r>
            <a:endParaRPr lang="zh-CN" altLang="en-US" sz="2400" dirty="0">
              <a:latin typeface="微软雅黑" panose="020B0503020204020204" charset="-122"/>
              <a:ea typeface="微软雅黑" panose="020B0503020204020204" charset="-122"/>
            </a:endParaRPr>
          </a:p>
          <a:p>
            <a:pPr fontAlgn="ct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答案</a:t>
            </a:r>
            <a:r>
              <a:rPr lang="en-US" altLang="zh-CN" sz="2400" dirty="0">
                <a:solidFill>
                  <a:srgbClr val="FF0000"/>
                </a:solidFill>
                <a:latin typeface="微软雅黑" panose="020B0503020204020204" charset="-122"/>
                <a:ea typeface="微软雅黑" panose="020B0503020204020204" charset="-122"/>
              </a:rPr>
              <a:t>】C</a:t>
            </a:r>
            <a:endParaRPr lang="en-US" altLang="zh-CN" sz="2400" dirty="0">
              <a:solidFill>
                <a:srgbClr val="FF0000"/>
              </a:solidFill>
              <a:latin typeface="微软雅黑" panose="020B0503020204020204" charset="-122"/>
              <a:ea typeface="微软雅黑" panose="020B0503020204020204" charset="-122"/>
            </a:endParaRPr>
          </a:p>
          <a:p>
            <a:pPr fontAlgn="ct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解析</a:t>
            </a:r>
            <a:r>
              <a:rPr lang="en-US" altLang="zh-CN" sz="2400" dirty="0">
                <a:solidFill>
                  <a:schemeClr val="accent1"/>
                </a:solidFill>
                <a:latin typeface="微软雅黑" panose="020B0503020204020204" charset="-122"/>
                <a:ea typeface="微软雅黑" panose="020B0503020204020204" charset="-122"/>
              </a:rPr>
              <a:t>】</a:t>
            </a:r>
            <a:r>
              <a:rPr lang="zh-CN" altLang="en-US" sz="2400" dirty="0">
                <a:solidFill>
                  <a:schemeClr val="accent1"/>
                </a:solidFill>
                <a:latin typeface="微软雅黑" panose="020B0503020204020204" charset="-122"/>
                <a:ea typeface="微软雅黑" panose="020B0503020204020204" charset="-122"/>
              </a:rPr>
              <a:t>结合所学知识可知，秦朝创立中央集权制，在地方实行郡县制，郡下设县，郡守和县令由皇帝直接任命，不再有世袭的诸侯。故</a:t>
            </a:r>
            <a:r>
              <a:rPr lang="en-US" altLang="zh-CN" sz="2400" dirty="0">
                <a:solidFill>
                  <a:schemeClr val="accent1"/>
                </a:solidFill>
                <a:latin typeface="微软雅黑" panose="020B0503020204020204" charset="-122"/>
                <a:ea typeface="微软雅黑" panose="020B0503020204020204" charset="-122"/>
              </a:rPr>
              <a:t>C</a:t>
            </a:r>
            <a:r>
              <a:rPr lang="zh-CN" altLang="en-US" sz="2400" dirty="0">
                <a:solidFill>
                  <a:schemeClr val="accent1"/>
                </a:solidFill>
                <a:latin typeface="微软雅黑" panose="020B0503020204020204" charset="-122"/>
                <a:ea typeface="微软雅黑" panose="020B0503020204020204" charset="-122"/>
              </a:rPr>
              <a:t>符合题意；禅让制是尧舜禹时期民主推选部落联盟首领的方法，故</a:t>
            </a:r>
            <a:r>
              <a:rPr lang="en-US" altLang="zh-CN" sz="2400" dirty="0">
                <a:solidFill>
                  <a:schemeClr val="accent1"/>
                </a:solidFill>
                <a:latin typeface="微软雅黑" panose="020B0503020204020204" charset="-122"/>
                <a:ea typeface="微软雅黑" panose="020B0503020204020204" charset="-122"/>
              </a:rPr>
              <a:t>A</a:t>
            </a:r>
            <a:r>
              <a:rPr lang="zh-CN" altLang="en-US" sz="2400" dirty="0">
                <a:solidFill>
                  <a:schemeClr val="accent1"/>
                </a:solidFill>
                <a:latin typeface="微软雅黑" panose="020B0503020204020204" charset="-122"/>
                <a:ea typeface="微软雅黑" panose="020B0503020204020204" charset="-122"/>
              </a:rPr>
              <a:t>不符合题意；通过分封制，西周产生众多诸侯。分封产生的诸侯可以世袭。故</a:t>
            </a:r>
            <a:r>
              <a:rPr lang="en-US" altLang="zh-CN" sz="2400" dirty="0">
                <a:solidFill>
                  <a:schemeClr val="accent1"/>
                </a:solidFill>
                <a:latin typeface="微软雅黑" panose="020B0503020204020204" charset="-122"/>
                <a:ea typeface="微软雅黑" panose="020B0503020204020204" charset="-122"/>
              </a:rPr>
              <a:t>B</a:t>
            </a:r>
            <a:r>
              <a:rPr lang="zh-CN" altLang="en-US" sz="2400" dirty="0">
                <a:solidFill>
                  <a:schemeClr val="accent1"/>
                </a:solidFill>
                <a:latin typeface="微软雅黑" panose="020B0503020204020204" charset="-122"/>
                <a:ea typeface="微软雅黑" panose="020B0503020204020204" charset="-122"/>
              </a:rPr>
              <a:t>不符合题意；科举制是我国古代的考试制度，故</a:t>
            </a:r>
            <a:r>
              <a:rPr lang="en-US" altLang="zh-CN" sz="2400" dirty="0">
                <a:solidFill>
                  <a:schemeClr val="accent1"/>
                </a:solidFill>
                <a:latin typeface="微软雅黑" panose="020B0503020204020204" charset="-122"/>
                <a:ea typeface="微软雅黑" panose="020B0503020204020204" charset="-122"/>
              </a:rPr>
              <a:t>D</a:t>
            </a:r>
            <a:r>
              <a:rPr lang="zh-CN" altLang="en-US" sz="2400" dirty="0">
                <a:solidFill>
                  <a:schemeClr val="accent1"/>
                </a:solidFill>
                <a:latin typeface="微软雅黑" panose="020B0503020204020204" charset="-122"/>
                <a:ea typeface="微软雅黑" panose="020B0503020204020204" charset="-122"/>
              </a:rPr>
              <a:t>不符合题意。故选</a:t>
            </a:r>
            <a:r>
              <a:rPr lang="en-US" altLang="zh-CN" sz="2400" dirty="0">
                <a:solidFill>
                  <a:schemeClr val="accent1"/>
                </a:solidFill>
                <a:latin typeface="微软雅黑" panose="020B0503020204020204" charset="-122"/>
                <a:ea typeface="微软雅黑" panose="020B0503020204020204" charset="-122"/>
              </a:rPr>
              <a:t>C</a:t>
            </a:r>
            <a:r>
              <a:rPr lang="zh-CN" altLang="en-US" sz="2400" dirty="0">
                <a:solidFill>
                  <a:schemeClr val="accent1"/>
                </a:solidFill>
                <a:latin typeface="微软雅黑" panose="020B0503020204020204" charset="-122"/>
                <a:ea typeface="微软雅黑" panose="020B0503020204020204" charset="-122"/>
              </a:rPr>
              <a:t>。</a:t>
            </a:r>
            <a:endParaRPr lang="zh-CN" altLang="en-US" sz="2400" dirty="0">
              <a:solidFill>
                <a:schemeClr val="accent1"/>
              </a:solidFill>
              <a:latin typeface="微软雅黑" panose="020B0503020204020204" charset="-122"/>
              <a:ea typeface="微软雅黑" panose="020B0503020204020204" charset="-122"/>
            </a:endParaRPr>
          </a:p>
        </p:txBody>
      </p:sp>
      <p:sp>
        <p:nvSpPr>
          <p:cNvPr id="6" name="矩形 5"/>
          <p:cNvSpPr/>
          <p:nvPr/>
        </p:nvSpPr>
        <p:spPr>
          <a:xfrm>
            <a:off x="4216514" y="1824498"/>
            <a:ext cx="3467616"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altLang="zh-CN" sz="3200" dirty="0" smtClean="0">
                <a:latin typeface="宋体" panose="02010600030101010101" pitchFamily="2" charset="-122"/>
                <a:ea typeface="宋体" panose="02010600030101010101" pitchFamily="2" charset="-122"/>
              </a:rPr>
              <a:t>2018</a:t>
            </a:r>
            <a:r>
              <a:rPr lang="zh-CN" altLang="en-US" sz="3200" dirty="0" smtClean="0">
                <a:latin typeface="宋体" panose="02010600030101010101" pitchFamily="2" charset="-122"/>
                <a:ea typeface="宋体" panose="02010600030101010101" pitchFamily="2" charset="-122"/>
              </a:rPr>
              <a:t>山西中考考点</a:t>
            </a:r>
            <a:endParaRPr lang="zh-CN" altLang="en-US" sz="3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73380" y="955675"/>
            <a:ext cx="1154071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ctr" latinLnBrk="0" hangingPunct="1">
              <a:lnSpc>
                <a:spcPct val="100000"/>
              </a:lnSpc>
              <a:spcBef>
                <a:spcPct val="0"/>
              </a:spcBef>
              <a:spcAft>
                <a:spcPct val="0"/>
              </a:spcAft>
              <a:buClrTx/>
              <a:buSzTx/>
              <a:buFontTx/>
              <a:buNone/>
            </a:pPr>
            <a:r>
              <a:rPr lang="en-US" altLang="zh-CN" sz="2000" dirty="0">
                <a:latin typeface="微软雅黑" panose="020B0503020204020204" charset="-122"/>
                <a:ea typeface="微软雅黑" panose="020B0503020204020204" charset="-122"/>
                <a:cs typeface="Times New Roman" panose="02020603050405020304" pitchFamily="18" charset="0"/>
              </a:rPr>
              <a:t>2</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．（201</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8</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zh-CN" altLang="en-US"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山西</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）下面两幅图片呈现的是18世纪时中英两国政府的重要国家机构。关于二者的表述正确的是( </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①图一机构标志着君主专制进步强化       ②图二场景是近代西方民主政治的体现</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③两个机构中君主都具有最高决策权       ④两个机构都维护了国家的统治</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A．①②③    B．①③④    C．①②④    D．②③④</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Times New Roman" panose="02020603050405020304" pitchFamily="18" charset="0"/>
              </a:rPr>
              <a:t>【答案】C</a:t>
            </a:r>
            <a:endParaRPr kumimoji="0" lang="zh-CN" altLang="zh-CN" sz="200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rPr>
              <a:t>【解析】结合所学知识可知，清朝雍正帝设立军机处，标志着君主专制进一步强化。故①表述正确，符合题意；英国资产阶级革命后，为了限制国王的权力，英国议会颁布了《权利法案》，确立了君主立宪制的资产阶级统治。英国国王的权力受到议会的限制。故②表述正确，符合题意；军机处的设立，使皇帝独揽军政大权。英国议会限制国王的权力，英国国王不具有最高决策权。故③表述错误，不符合题意；清朝设立军机处的目的是加强君主专制，巩固统治。英国议会限制了国王的权力，巩固了资产阶级统治。故④表述正确，符合题意。①②④符合题意，故选C。</a:t>
            </a:r>
            <a:endPar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endParaRPr>
          </a:p>
        </p:txBody>
      </p:sp>
      <p:pic>
        <p:nvPicPr>
          <p:cNvPr id="13314" name="Picture 2" descr="C:\Users\DELL\AppData\Local\Temp\ksohtml15180\wps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7038" y="1572671"/>
            <a:ext cx="4562362" cy="1735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65804" y="1157075"/>
            <a:ext cx="11540713"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ctr" latinLnBrk="0" hangingPunct="1">
              <a:lnSpc>
                <a:spcPct val="100000"/>
              </a:lnSpc>
              <a:spcBef>
                <a:spcPct val="0"/>
              </a:spcBef>
              <a:spcAft>
                <a:spcPct val="0"/>
              </a:spcAft>
              <a:buClrTx/>
              <a:buSzTx/>
              <a:buFontTx/>
              <a:buNone/>
            </a:pPr>
            <a:r>
              <a:rPr lang="en-US" altLang="zh-CN" sz="2000" dirty="0">
                <a:latin typeface="微软雅黑" panose="020B0503020204020204" charset="-122"/>
                <a:ea typeface="微软雅黑" panose="020B0503020204020204" charset="-122"/>
                <a:cs typeface="Times New Roman" panose="02020603050405020304" pitchFamily="18" charset="0"/>
              </a:rPr>
              <a:t>3</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．（201</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8</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zh-CN" altLang="en-US"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山西</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）九年级(3) 班举办了一次历史知识竞赛，要求参赛者根据随机出现的关键词，判断出相应的人物和事件。下边是小红抽取的一组关键词，据此判断它所反映的是(  </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A．查理·马特与法兰克王国</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B．罗伯斯庇尔与法国大革命法国</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C．克里孟梭与巴黎和会</a:t>
            </a:r>
            <a:r>
              <a:rPr lang="en-US" altLang="zh-CN" sz="2000" dirty="0">
                <a:latin typeface="微软雅黑" panose="020B0503020204020204" charset="-122"/>
                <a:ea typeface="微软雅黑" panose="020B0503020204020204" charset="-122"/>
                <a:cs typeface="Times New Roman" panose="02020603050405020304" pitchFamily="18" charset="0"/>
              </a:rPr>
              <a:t> </a:t>
            </a:r>
            <a:r>
              <a:rPr lang="en-US" altLang="zh-CN" sz="2000" dirty="0" smtClean="0">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D．拿破仑与法兰西第一帝国</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Times New Roman" panose="02020603050405020304" pitchFamily="18" charset="0"/>
              </a:rPr>
              <a:t>【答案】D</a:t>
            </a:r>
            <a:endParaRPr kumimoji="0" lang="zh-CN" altLang="zh-CN" sz="200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ts val="600"/>
              </a:spcBef>
              <a:spcAft>
                <a:spcPts val="600"/>
              </a:spcAft>
              <a:buClrTx/>
              <a:buSzTx/>
              <a:buFontTx/>
              <a:buNone/>
            </a:pPr>
            <a:r>
              <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rPr>
              <a:t>【解析】结合所学知识可知，拿破仑建立法兰西第一帝国后，为了巩固资产阶级统治，颁布了《法典》，传播了资产阶级的自由、平等思想。故题干的这组关键词与拿破仑、法兰西第一帝国有关。故D符合题意；查理•马特、罗伯斯庇尔、克里孟梭与《法典》无关，故ABC不符合题意。故选D。</a:t>
            </a:r>
            <a:endPar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宋体" panose="02010600030101010101" pitchFamily="2" charset="-122"/>
            </a:endParaRPr>
          </a:p>
        </p:txBody>
      </p:sp>
      <p:pic>
        <p:nvPicPr>
          <p:cNvPr id="16386" name="Picture 2" descr="C:\Users\DELL\AppData\Local\Temp\ksohtml15180\wps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7608" y="1868222"/>
            <a:ext cx="2764802" cy="18835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55494" y="981278"/>
            <a:ext cx="11349318"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ctr" latinLnBrk="0" hangingPunct="1">
              <a:lnSpc>
                <a:spcPct val="100000"/>
              </a:lnSpc>
              <a:spcBef>
                <a:spcPct val="0"/>
              </a:spcBef>
              <a:spcAft>
                <a:spcPct val="0"/>
              </a:spcAft>
              <a:buClrTx/>
              <a:buSzTx/>
              <a:buFontTx/>
              <a:buNone/>
            </a:pPr>
            <a:r>
              <a:rPr lang="en-US" altLang="zh-CN" sz="2000" dirty="0">
                <a:latin typeface="微软雅黑" panose="020B0503020204020204" charset="-122"/>
                <a:ea typeface="微软雅黑" panose="020B0503020204020204" charset="-122"/>
                <a:cs typeface="Times New Roman" panose="02020603050405020304" pitchFamily="18" charset="0"/>
              </a:rPr>
              <a:t>4</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．（201</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8</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·山</a:t>
            </a:r>
            <a:r>
              <a:rPr kumimoji="0" lang="zh-CN" altLang="en-US"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西</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）人类历史发展进程中，出现过一幕幕“解放”的宏大篇章。某历史兴趣小组围绕这一主题进行 了研究性学习 活动，在展示交流中他们形 成了下面几种认识,其中表述有误的是( </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lvl="0" eaLnBrk="0" fontAlgn="ctr" hangingPunct="0">
              <a:spcBef>
                <a:spcPct val="0"/>
              </a:spcBef>
              <a:spcAft>
                <a:spcPct val="0"/>
              </a:spcAft>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  	</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B．</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lang="zh-CN" altLang="zh-CN" sz="2000" dirty="0">
                <a:latin typeface="微软雅黑" panose="020B0503020204020204" charset="-122"/>
                <a:ea typeface="微软雅黑" panose="020B0503020204020204" charset="-122"/>
                <a:cs typeface="Times New Roman" panose="02020603050405020304" pitchFamily="18" charset="0"/>
              </a:rPr>
              <a:t>C． </a:t>
            </a:r>
            <a:r>
              <a:rPr lang="en-US" altLang="zh-CN" sz="2000" dirty="0" smtClean="0">
                <a:latin typeface="微软雅黑" panose="020B0503020204020204" charset="-122"/>
                <a:ea typeface="微软雅黑" panose="020B0503020204020204" charset="-122"/>
                <a:cs typeface="Times New Roman" panose="02020603050405020304" pitchFamily="18" charset="0"/>
              </a:rPr>
              <a:t>                             </a:t>
            </a:r>
            <a:r>
              <a:rPr lang="zh-CN" altLang="zh-CN" sz="2000" dirty="0" smtClean="0">
                <a:latin typeface="微软雅黑" panose="020B0503020204020204" charset="-122"/>
                <a:ea typeface="微软雅黑" panose="020B0503020204020204" charset="-122"/>
                <a:cs typeface="Times New Roman" panose="02020603050405020304" pitchFamily="18" charset="0"/>
              </a:rPr>
              <a:t>D</a:t>
            </a:r>
            <a:r>
              <a:rPr lang="zh-CN" altLang="zh-CN" sz="2000" dirty="0">
                <a:latin typeface="微软雅黑" panose="020B0503020204020204" charset="-122"/>
                <a:ea typeface="微软雅黑" panose="020B0503020204020204" charset="-122"/>
                <a:cs typeface="Times New Roman" panose="02020603050405020304" pitchFamily="18" charset="0"/>
              </a:rPr>
              <a:t>．</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smtClean="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Times New Roman" panose="02020603050405020304" pitchFamily="18" charset="0"/>
              </a:rPr>
              <a:t>【答案】C</a:t>
            </a:r>
            <a:endParaRPr kumimoji="0" lang="en-US" altLang="zh-CN"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rPr>
              <a:t>【解析】</a:t>
            </a:r>
            <a:endPar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宋体" panose="02010600030101010101" pitchFamily="2" charset="-122"/>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rPr>
              <a:t>结合所学知识可知，新中国成立后的土地改革彻底摧毁了封建土地制度，农民成为土地的主人，大大解放了农村生产力，促进了经济的发展。故A表述正确，不符合题意；在拉美独立运动中，玻璃瓦尔率领军队横扫南美大陆的西班牙军队，解放了南美洲的殖民地。故C表述错误，符合题意；美国南北战争废除了黑人奴隶制，解放了黑人奴隶，使黑人奴隶拥有法律上的自由权。内战结束后，美国国会先后于1865年和1868年以第13——14宪法修正案的形式确立了宪法地位，最终正式废除了黑人奴隶制，在消除种族歧视、真正达到人权平等的道路上迈出了坚实的一步。故B表述正确，不符合题意；春秋战国时期，各学派纷纷著书立说，发表自己的观点，形成百家争鸣的局面，促进了人们的思想解放。故D表述正确，不符合题意。故选C。</a:t>
            </a:r>
            <a:endParaRPr kumimoji="0" lang="zh-CN" altLang="zh-CN" sz="2000" i="0" u="none" strike="noStrike" cap="none" normalizeH="0" baseline="0" dirty="0" smtClean="0">
              <a:ln>
                <a:noFill/>
              </a:ln>
              <a:solidFill>
                <a:schemeClr val="accent1"/>
              </a:solidFill>
              <a:effectLst/>
              <a:latin typeface="微软雅黑" panose="020B0503020204020204" charset="-122"/>
              <a:ea typeface="微软雅黑" panose="020B0503020204020204" charset="-122"/>
              <a:cs typeface="Times New Roman" panose="02020603050405020304" pitchFamily="18" charset="0"/>
            </a:endParaRPr>
          </a:p>
        </p:txBody>
      </p:sp>
      <p:pic>
        <p:nvPicPr>
          <p:cNvPr id="17410" name="Picture 2" descr="C:\Users\DELL\AppData\Local\Temp\ksohtml15180\wps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5105" y="1816405"/>
            <a:ext cx="2107778" cy="1440315"/>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DELL\AppData\Local\Temp\ksohtml15180\wps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259" y="1761562"/>
            <a:ext cx="2288953" cy="154999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DELL\AppData\Local\Temp\ksohtml15180\wps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42" y="1816405"/>
            <a:ext cx="2360530" cy="1619606"/>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C:\Users\DELL\AppData\Local\Temp\ksohtml15180\wps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135" y="1803537"/>
            <a:ext cx="2448712" cy="1632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7136" y="1219661"/>
            <a:ext cx="11403106" cy="5078313"/>
          </a:xfrm>
          <a:prstGeom prst="rect">
            <a:avLst/>
          </a:prstGeom>
        </p:spPr>
        <p:txBody>
          <a:bodyPr wrap="square">
            <a:spAutoFit/>
          </a:bodyPr>
          <a:lstStyle/>
          <a:p>
            <a:r>
              <a:rPr lang="en-US" altLang="zh-CN" sz="2400" dirty="0" smtClean="0">
                <a:latin typeface="微软雅黑" panose="020B0503020204020204" charset="-122"/>
                <a:ea typeface="微软雅黑" panose="020B0503020204020204" charset="-122"/>
              </a:rPr>
              <a:t>5.</a:t>
            </a: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2018·</a:t>
            </a:r>
            <a:r>
              <a:rPr lang="zh-CN" altLang="en-US" sz="2400" dirty="0" smtClean="0">
                <a:latin typeface="微软雅黑" panose="020B0503020204020204" charset="-122"/>
                <a:ea typeface="微软雅黑" panose="020B0503020204020204" charset="-122"/>
              </a:rPr>
              <a:t>山西）</a:t>
            </a:r>
            <a:r>
              <a:rPr lang="zh-CN" altLang="en-US" sz="2400" dirty="0">
                <a:latin typeface="微软雅黑" panose="020B0503020204020204" charset="-122"/>
                <a:ea typeface="微软雅黑" panose="020B0503020204020204" charset="-122"/>
              </a:rPr>
              <a:t>不忘初心，牢记使命，为实现中华民族伟大复兴的“中国梦”而努力奋斗。王老师以“筑梦前行”为主题设计了下面的学习任务单，请你完成学习任务。任务</a:t>
            </a:r>
            <a:r>
              <a:rPr lang="zh-CN" altLang="en-US" sz="2400" dirty="0" smtClean="0">
                <a:latin typeface="微软雅黑" panose="020B0503020204020204" charset="-122"/>
                <a:ea typeface="微软雅黑" panose="020B0503020204020204" charset="-122"/>
              </a:rPr>
              <a:t>三：（思维导图一 坚定中国道路）</a:t>
            </a:r>
            <a:endParaRPr lang="zh-CN" altLang="en-US" sz="2400" dirty="0" smtClean="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a:p>
            <a:endParaRPr lang="en-US" altLang="zh-CN"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）请在①处填写正确内容。从</a:t>
            </a: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处任选其一，结合史实闸述中国道路以马克思主义理论为指导，从模仿到实践创新的过程。</a:t>
            </a:r>
            <a:endParaRPr lang="zh-CN" altLang="en-US" sz="2400" dirty="0">
              <a:latin typeface="微软雅黑" panose="020B0503020204020204" charset="-122"/>
              <a:ea typeface="微软雅黑" panose="020B0503020204020204" charset="-122"/>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7704" y="2646317"/>
            <a:ext cx="6179984" cy="265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380" y="1370939"/>
            <a:ext cx="11433138" cy="44012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fontAlgn="ctr"/>
            <a:r>
              <a:rPr lang="en-US" altLang="zh-CN"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参考答案</a:t>
            </a:r>
            <a:r>
              <a:rPr lang="en-US" altLang="zh-CN" sz="2000" dirty="0" smtClean="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）①</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共产党宣言</a:t>
            </a:r>
            <a:r>
              <a:rPr lang="en-US" altLang="zh-CN" sz="2000" dirty="0">
                <a:solidFill>
                  <a:srgbClr val="FF0000"/>
                </a:solidFill>
                <a:latin typeface="微软雅黑" panose="020B0503020204020204" charset="-122"/>
                <a:ea typeface="微软雅黑" panose="020B0503020204020204" charset="-122"/>
              </a:rPr>
              <a:t>》</a:t>
            </a:r>
            <a:endParaRPr lang="zh-CN" altLang="en-US" sz="2000" dirty="0">
              <a:solidFill>
                <a:srgbClr val="FF0000"/>
              </a:solidFill>
              <a:latin typeface="微软雅黑" panose="020B0503020204020204" charset="-122"/>
              <a:ea typeface="微软雅黑" panose="020B0503020204020204" charset="-122"/>
            </a:endParaRPr>
          </a:p>
          <a:p>
            <a:pPr fontAlgn="ctr"/>
            <a:r>
              <a:rPr lang="en-US" altLang="zh-CN" sz="2000" dirty="0">
                <a:solidFill>
                  <a:srgbClr val="FF0000"/>
                </a:solidFill>
                <a:latin typeface="微软雅黑" panose="020B0503020204020204" charset="-122"/>
                <a:ea typeface="微软雅黑" panose="020B0503020204020204" charset="-122"/>
              </a:rPr>
              <a:t>A:</a:t>
            </a:r>
            <a:r>
              <a:rPr lang="zh-CN" altLang="en-US" sz="2000" dirty="0">
                <a:solidFill>
                  <a:srgbClr val="FF0000"/>
                </a:solidFill>
                <a:latin typeface="微软雅黑" panose="020B0503020204020204" charset="-122"/>
                <a:ea typeface="微软雅黑" panose="020B0503020204020204" charset="-122"/>
              </a:rPr>
              <a:t>革命道路示例</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在马克思主义理论指导下</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俄国取得了十月革命的胜利；十月革命后马克思主义传人中国为中国共产党的诞生奠定了理论基础；中国共产党在大革命失败后，借鉴苏俄中心城市暴动的经验，先后发动了南昌起义、</a:t>
            </a:r>
            <a:r>
              <a:rPr lang="zh-CN" altLang="en-US" sz="2000" dirty="0" smtClean="0">
                <a:solidFill>
                  <a:srgbClr val="FF0000"/>
                </a:solidFill>
                <a:latin typeface="微软雅黑" panose="020B0503020204020204" charset="-122"/>
                <a:ea typeface="微软雅黑" panose="020B0503020204020204" charset="-122"/>
              </a:rPr>
              <a:t>秋收起义</a:t>
            </a:r>
            <a:r>
              <a:rPr lang="zh-CN" altLang="en-US" sz="2000" dirty="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夺取</a:t>
            </a:r>
            <a:r>
              <a:rPr lang="zh-CN" altLang="en-US" sz="2000" dirty="0">
                <a:solidFill>
                  <a:srgbClr val="FF0000"/>
                </a:solidFill>
                <a:latin typeface="微软雅黑" panose="020B0503020204020204" charset="-122"/>
                <a:ea typeface="微软雅黑" panose="020B0503020204020204" charset="-122"/>
              </a:rPr>
              <a:t>敌人大城市，损失严重；毛泽东从国情出发建立了井冈山农村革命根据地</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将马克思主义与中国革命实践相结合，探索出一条农村包围城市武装夺取政权的正确革命道路；经过抗日战争和解放战争，中国最终取得了新民主主义革命的伟大胜利；在革命过程中逐步形成了毛泽东思想，中共七大上被确定为党的指导思想，是对马克主义理论的继承和发展</a:t>
            </a:r>
            <a:r>
              <a:rPr lang="zh-CN" altLang="en-US" sz="2000" dirty="0" smtClean="0">
                <a:solidFill>
                  <a:srgbClr val="FF0000"/>
                </a:solidFill>
                <a:latin typeface="微软雅黑" panose="020B0503020204020204" charset="-122"/>
                <a:ea typeface="微软雅黑" panose="020B0503020204020204" charset="-122"/>
              </a:rPr>
              <a:t>。</a:t>
            </a:r>
            <a:endParaRPr lang="en-US" altLang="zh-CN" sz="2000" dirty="0" smtClean="0">
              <a:solidFill>
                <a:srgbClr val="FF0000"/>
              </a:solidFill>
              <a:latin typeface="微软雅黑" panose="020B0503020204020204" charset="-122"/>
              <a:ea typeface="微软雅黑" panose="020B0503020204020204" charset="-122"/>
            </a:endParaRPr>
          </a:p>
          <a:p>
            <a:pPr fontAlgn="ctr"/>
            <a:endParaRPr lang="zh-CN" altLang="en-US" sz="2000" dirty="0">
              <a:solidFill>
                <a:srgbClr val="FF0000"/>
              </a:solidFill>
              <a:latin typeface="微软雅黑" panose="020B0503020204020204" charset="-122"/>
              <a:ea typeface="微软雅黑" panose="020B0503020204020204" charset="-122"/>
            </a:endParaRPr>
          </a:p>
          <a:p>
            <a:pPr fontAlgn="ctr"/>
            <a:r>
              <a:rPr lang="en-US" altLang="zh-CN" sz="2000" dirty="0">
                <a:solidFill>
                  <a:srgbClr val="FF0000"/>
                </a:solidFill>
                <a:latin typeface="微软雅黑" panose="020B0503020204020204" charset="-122"/>
                <a:ea typeface="微软雅黑" panose="020B0503020204020204" charset="-122"/>
              </a:rPr>
              <a:t>B:</a:t>
            </a:r>
            <a:r>
              <a:rPr lang="zh-CN" altLang="en-US" sz="2000" dirty="0">
                <a:solidFill>
                  <a:srgbClr val="FF0000"/>
                </a:solidFill>
                <a:latin typeface="微软雅黑" panose="020B0503020204020204" charset="-122"/>
                <a:ea typeface="微软雅黑" panose="020B0503020204020204" charset="-122"/>
              </a:rPr>
              <a:t>建设道路示例：在马克思主义理论指导下，苏联、中国先后进行社会主义建设；新中国成立后，借鉴苏联经验，实施五年计划， 进行三大改造，加速了我国社会主义建设，取得了一系列成就；随着计划经济体制的日益僵化，邓小平将马克思主义同中国社会主义建设实践相结合，进行改革开放，在农村实行家庭联产承包责任制，在城市进行国有企业改革，设立经济特区等，逐步建立起社会主义市场经济体制，开创了中国特色的社会主义道路；在改革开放过程中，逐步形成了邓小平理论，中共十五大上被确定为党的指导思想，是马克思主义中国化的新成果</a:t>
            </a:r>
            <a:r>
              <a:rPr lang="zh-CN" altLang="en-US" sz="2000" dirty="0">
                <a:solidFill>
                  <a:srgbClr val="FF0000"/>
                </a:solidFill>
              </a:rPr>
              <a:t>。</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3348" y="1689918"/>
            <a:ext cx="11661738" cy="2015936"/>
          </a:xfrm>
          <a:prstGeom prst="rect">
            <a:avLst/>
          </a:prstGeom>
        </p:spPr>
        <p:txBody>
          <a:bodyPr wrap="square">
            <a:spAutoFit/>
          </a:bodyPr>
          <a:lstStyle/>
          <a:p>
            <a:pPr fontAlgn="ctr"/>
            <a:r>
              <a:rPr lang="en-US" altLang="zh-CN" sz="2000" dirty="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2019·</a:t>
            </a:r>
            <a:r>
              <a:rPr lang="zh-CN" altLang="en-US" sz="2000" dirty="0" smtClean="0">
                <a:latin typeface="微软雅黑" panose="020B0503020204020204" charset="-122"/>
                <a:ea typeface="微软雅黑" panose="020B0503020204020204" charset="-122"/>
              </a:rPr>
              <a:t>山西） 有</a:t>
            </a:r>
            <a:r>
              <a:rPr lang="zh-CN" altLang="en-US" sz="2000" dirty="0">
                <a:latin typeface="微软雅黑" panose="020B0503020204020204" charset="-122"/>
                <a:ea typeface="微软雅黑" panose="020B0503020204020204" charset="-122"/>
              </a:rPr>
              <a:t>学者指出，秦始皇所创造的事业，不仅为中国设立了以后版图的基本框架，也为中国的政治制度奠定了基础。秦始皇开创的制度</a:t>
            </a:r>
            <a:r>
              <a:rPr lang="zh-CN" altLang="en-US" sz="2000" dirty="0" smtClean="0">
                <a:latin typeface="微软雅黑" panose="020B0503020204020204" charset="-122"/>
                <a:ea typeface="微软雅黑" panose="020B0503020204020204" charset="-122"/>
              </a:rPr>
              <a:t>是（</a:t>
            </a:r>
            <a:r>
              <a:rPr lang="en-US" altLang="zh-CN" sz="2000" dirty="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a:p>
            <a:pPr fontAlgn="ctr"/>
            <a:r>
              <a:rPr lang="en-US" altLang="zh-CN" sz="2000" dirty="0">
                <a:latin typeface="微软雅黑" panose="020B0503020204020204" charset="-122"/>
                <a:ea typeface="微软雅黑" panose="020B0503020204020204" charset="-122"/>
              </a:rPr>
              <a:t>A</a:t>
            </a:r>
            <a:r>
              <a:rPr lang="zh-CN" altLang="en-US" sz="2000" dirty="0">
                <a:latin typeface="微软雅黑" panose="020B0503020204020204" charset="-122"/>
                <a:ea typeface="微软雅黑" panose="020B0503020204020204" charset="-122"/>
              </a:rPr>
              <a:t>．王位世袭</a:t>
            </a:r>
            <a:r>
              <a:rPr lang="zh-CN" altLang="en-US" sz="2000" dirty="0" smtClean="0">
                <a:latin typeface="微软雅黑" panose="020B0503020204020204" charset="-122"/>
                <a:ea typeface="微软雅黑" panose="020B0503020204020204" charset="-122"/>
              </a:rPr>
              <a:t>制</a:t>
            </a:r>
            <a:r>
              <a:rPr lang="en-US" altLang="zh-CN" sz="2000" dirty="0" smtClean="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分封制</a:t>
            </a:r>
            <a:r>
              <a:rPr lang="en-US" altLang="zh-CN" sz="2000" dirty="0" smtClean="0">
                <a:latin typeface="微软雅黑" panose="020B0503020204020204" charset="-122"/>
                <a:ea typeface="微软雅黑" panose="020B0503020204020204" charset="-122"/>
              </a:rPr>
              <a:t>C</a:t>
            </a:r>
            <a:r>
              <a:rPr lang="zh-CN" altLang="en-US" sz="2000" dirty="0">
                <a:latin typeface="微软雅黑" panose="020B0503020204020204" charset="-122"/>
                <a:ea typeface="微软雅黑" panose="020B0503020204020204" charset="-122"/>
              </a:rPr>
              <a:t>．行省</a:t>
            </a:r>
            <a:r>
              <a:rPr lang="zh-CN" altLang="en-US" sz="2000" dirty="0" smtClean="0">
                <a:latin typeface="微软雅黑" panose="020B0503020204020204" charset="-122"/>
                <a:ea typeface="微软雅黑" panose="020B0503020204020204" charset="-122"/>
              </a:rPr>
              <a:t>制</a:t>
            </a:r>
            <a:r>
              <a:rPr lang="en-US" altLang="zh-CN" sz="2000" dirty="0" smtClean="0">
                <a:latin typeface="微软雅黑" panose="020B0503020204020204" charset="-122"/>
                <a:ea typeface="微软雅黑" panose="020B0503020204020204" charset="-122"/>
              </a:rPr>
              <a:t>D</a:t>
            </a:r>
            <a:r>
              <a:rPr lang="zh-CN" altLang="en-US" sz="2000" dirty="0">
                <a:latin typeface="微软雅黑" panose="020B0503020204020204" charset="-122"/>
                <a:ea typeface="微软雅黑" panose="020B0503020204020204" charset="-122"/>
              </a:rPr>
              <a:t>．中央集权制</a:t>
            </a:r>
            <a:endParaRPr lang="zh-CN" altLang="en-US" sz="2000" dirty="0">
              <a:latin typeface="微软雅黑" panose="020B0503020204020204" charset="-122"/>
              <a:ea typeface="微软雅黑" panose="020B0503020204020204" charset="-122"/>
            </a:endParaRPr>
          </a:p>
          <a:p>
            <a:pPr fontAlgn="ct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答案</a:t>
            </a:r>
            <a:r>
              <a:rPr lang="en-US" altLang="zh-CN" sz="2000" dirty="0">
                <a:solidFill>
                  <a:srgbClr val="FF0000"/>
                </a:solidFill>
                <a:latin typeface="微软雅黑" panose="020B0503020204020204" charset="-122"/>
                <a:ea typeface="微软雅黑" panose="020B0503020204020204" charset="-122"/>
              </a:rPr>
              <a:t>】D</a:t>
            </a:r>
            <a:endParaRPr lang="en-US" altLang="zh-CN" sz="2000" dirty="0">
              <a:solidFill>
                <a:srgbClr val="FF0000"/>
              </a:solidFill>
              <a:latin typeface="微软雅黑" panose="020B0503020204020204" charset="-122"/>
              <a:ea typeface="微软雅黑" panose="020B0503020204020204" charset="-122"/>
            </a:endParaRPr>
          </a:p>
          <a:p>
            <a:pPr fontAlgn="ctr">
              <a:spcBef>
                <a:spcPts val="600"/>
              </a:spcBef>
            </a:pP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解析</a:t>
            </a:r>
            <a:r>
              <a:rPr lang="en-US" altLang="zh-CN" sz="2000" dirty="0" smtClean="0">
                <a:solidFill>
                  <a:schemeClr val="accent1"/>
                </a:solidFill>
                <a:latin typeface="微软雅黑" panose="020B0503020204020204" charset="-122"/>
                <a:ea typeface="微软雅黑" panose="020B0503020204020204" charset="-122"/>
              </a:rPr>
              <a:t>】</a:t>
            </a:r>
            <a:r>
              <a:rPr lang="zh-CN" altLang="en-US" sz="2000" dirty="0" smtClean="0">
                <a:solidFill>
                  <a:schemeClr val="accent1"/>
                </a:solidFill>
                <a:latin typeface="微软雅黑" panose="020B0503020204020204" charset="-122"/>
                <a:ea typeface="微软雅黑" panose="020B0503020204020204" charset="-122"/>
              </a:rPr>
              <a:t>依据</a:t>
            </a:r>
            <a:r>
              <a:rPr lang="zh-CN" altLang="en-US" sz="2000" dirty="0">
                <a:solidFill>
                  <a:schemeClr val="accent1"/>
                </a:solidFill>
                <a:latin typeface="微软雅黑" panose="020B0503020204020204" charset="-122"/>
                <a:ea typeface="微软雅黑" panose="020B0503020204020204" charset="-122"/>
              </a:rPr>
              <a:t>所学知识可知，公元前</a:t>
            </a:r>
            <a:r>
              <a:rPr lang="en-US" altLang="zh-CN" sz="2000" dirty="0">
                <a:solidFill>
                  <a:schemeClr val="accent1"/>
                </a:solidFill>
                <a:latin typeface="微软雅黑" panose="020B0503020204020204" charset="-122"/>
                <a:ea typeface="微软雅黑" panose="020B0503020204020204" charset="-122"/>
              </a:rPr>
              <a:t>221</a:t>
            </a:r>
            <a:r>
              <a:rPr lang="zh-CN" altLang="en-US" sz="2000" dirty="0">
                <a:solidFill>
                  <a:schemeClr val="accent1"/>
                </a:solidFill>
                <a:latin typeface="微软雅黑" panose="020B0503020204020204" charset="-122"/>
                <a:ea typeface="微软雅黑" panose="020B0503020204020204" charset="-122"/>
              </a:rPr>
              <a:t>年，秦始皇统一六国，建立了统一的国家，为了更好的对全国进行统治，建立了中央集权制，</a:t>
            </a:r>
            <a:r>
              <a:rPr lang="en-US" altLang="zh-CN" sz="2000" dirty="0">
                <a:solidFill>
                  <a:schemeClr val="accent1"/>
                </a:solidFill>
                <a:latin typeface="微软雅黑" panose="020B0503020204020204" charset="-122"/>
                <a:ea typeface="微软雅黑" panose="020B0503020204020204" charset="-122"/>
              </a:rPr>
              <a:t>D</a:t>
            </a:r>
            <a:r>
              <a:rPr lang="zh-CN" altLang="en-US" sz="2000" dirty="0">
                <a:solidFill>
                  <a:schemeClr val="accent1"/>
                </a:solidFill>
                <a:latin typeface="微软雅黑" panose="020B0503020204020204" charset="-122"/>
                <a:ea typeface="微软雅黑" panose="020B0503020204020204" charset="-122"/>
              </a:rPr>
              <a:t>项符合题意；</a:t>
            </a:r>
            <a:r>
              <a:rPr lang="en-US" altLang="zh-CN" sz="2000" dirty="0">
                <a:solidFill>
                  <a:schemeClr val="accent1"/>
                </a:solidFill>
                <a:latin typeface="微软雅黑" panose="020B0503020204020204" charset="-122"/>
                <a:ea typeface="微软雅黑" panose="020B0503020204020204" charset="-122"/>
              </a:rPr>
              <a:t>ABC</a:t>
            </a:r>
            <a:r>
              <a:rPr lang="zh-CN" altLang="en-US" sz="2000" dirty="0">
                <a:solidFill>
                  <a:schemeClr val="accent1"/>
                </a:solidFill>
                <a:latin typeface="微软雅黑" panose="020B0503020204020204" charset="-122"/>
                <a:ea typeface="微软雅黑" panose="020B0503020204020204" charset="-122"/>
              </a:rPr>
              <a:t>三项不符合题意；故选</a:t>
            </a:r>
            <a:r>
              <a:rPr lang="en-US" altLang="zh-CN" sz="2000" dirty="0">
                <a:solidFill>
                  <a:schemeClr val="accent1"/>
                </a:solidFill>
                <a:latin typeface="微软雅黑" panose="020B0503020204020204" charset="-122"/>
                <a:ea typeface="微软雅黑" panose="020B0503020204020204" charset="-122"/>
              </a:rPr>
              <a:t>D</a:t>
            </a:r>
            <a:r>
              <a:rPr lang="zh-CN" altLang="en-US" sz="2000" dirty="0">
                <a:solidFill>
                  <a:schemeClr val="accent1"/>
                </a:solidFill>
                <a:latin typeface="微软雅黑" panose="020B0503020204020204" charset="-122"/>
                <a:ea typeface="微软雅黑" panose="020B0503020204020204" charset="-122"/>
              </a:rPr>
              <a:t>。</a:t>
            </a:r>
            <a:endParaRPr lang="zh-CN" altLang="en-US" sz="2000" dirty="0">
              <a:solidFill>
                <a:schemeClr val="accent1"/>
              </a:solidFill>
              <a:latin typeface="微软雅黑" panose="020B0503020204020204" charset="-122"/>
              <a:ea typeface="微软雅黑" panose="020B0503020204020204" charset="-122"/>
            </a:endParaRPr>
          </a:p>
        </p:txBody>
      </p:sp>
      <p:sp>
        <p:nvSpPr>
          <p:cNvPr id="4" name="矩形 3"/>
          <p:cNvSpPr/>
          <p:nvPr/>
        </p:nvSpPr>
        <p:spPr>
          <a:xfrm>
            <a:off x="212015" y="3929948"/>
            <a:ext cx="11661738" cy="2554545"/>
          </a:xfrm>
          <a:prstGeom prst="rect">
            <a:avLst/>
          </a:prstGeom>
        </p:spPr>
        <p:txBody>
          <a:bodyPr wrap="square">
            <a:spAutoFit/>
          </a:bodyPr>
          <a:lstStyle/>
          <a:p>
            <a:pPr fontAlgn="ctr"/>
            <a:r>
              <a:rPr lang="en-US" altLang="zh-CN" sz="2000" dirty="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2019·</a:t>
            </a:r>
            <a:r>
              <a:rPr lang="zh-CN" altLang="en-US" sz="2000" dirty="0" smtClean="0">
                <a:latin typeface="微软雅黑" panose="020B0503020204020204" charset="-122"/>
                <a:ea typeface="微软雅黑" panose="020B0503020204020204" charset="-122"/>
              </a:rPr>
              <a:t>山西</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它遵循古代罗马“法典”的传统，它所表现出来的启蒙和解放，对于任何地方、任何时代的寻求自由与解放的人民，都有极大的教育意义，对于任何想建立新的法律秩序的人民也其有极大的益处。它是资产阶级国家最早的一部民法典。”文中的“它”</a:t>
            </a:r>
            <a:r>
              <a:rPr lang="zh-CN" altLang="en-US" sz="2000" dirty="0" smtClean="0">
                <a:latin typeface="微软雅黑" panose="020B0503020204020204" charset="-122"/>
                <a:ea typeface="微软雅黑" panose="020B0503020204020204" charset="-122"/>
              </a:rPr>
              <a:t>是（    ）</a:t>
            </a:r>
            <a:endParaRPr lang="zh-CN" altLang="en-US" sz="2000" dirty="0">
              <a:latin typeface="微软雅黑" panose="020B0503020204020204" charset="-122"/>
              <a:ea typeface="微软雅黑" panose="020B0503020204020204" charset="-122"/>
            </a:endParaRPr>
          </a:p>
          <a:p>
            <a:pPr fontAlgn="ctr"/>
            <a:r>
              <a:rPr lang="en-US" altLang="zh-CN" sz="2000" dirty="0">
                <a:latin typeface="微软雅黑" panose="020B0503020204020204" charset="-122"/>
                <a:ea typeface="微软雅黑" panose="020B0503020204020204" charset="-122"/>
              </a:rPr>
              <a:t>A</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查士丁尼法典</a:t>
            </a:r>
            <a:r>
              <a:rPr lang="en-US" altLang="zh-CN"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权利法案</a:t>
            </a:r>
            <a:r>
              <a:rPr lang="en-US" altLang="zh-CN" sz="2000" dirty="0" smtClean="0">
                <a:latin typeface="微软雅黑" panose="020B0503020204020204" charset="-122"/>
                <a:ea typeface="微软雅黑" panose="020B0503020204020204" charset="-122"/>
              </a:rPr>
              <a:t>》    C</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拿破仑法典</a:t>
            </a:r>
            <a:r>
              <a:rPr lang="en-US" altLang="zh-CN"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D</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人权宣言</a:t>
            </a:r>
            <a:r>
              <a:rPr lang="en-US" altLang="zh-CN"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a:p>
            <a:pPr fontAlgn="ct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答案</a:t>
            </a:r>
            <a:r>
              <a:rPr lang="en-US" altLang="zh-CN" sz="2000" dirty="0">
                <a:solidFill>
                  <a:srgbClr val="FF0000"/>
                </a:solidFill>
                <a:latin typeface="微软雅黑" panose="020B0503020204020204" charset="-122"/>
                <a:ea typeface="微软雅黑" panose="020B0503020204020204" charset="-122"/>
              </a:rPr>
              <a:t>】C</a:t>
            </a:r>
            <a:endParaRPr lang="en-US" altLang="zh-CN" sz="2000" dirty="0">
              <a:solidFill>
                <a:srgbClr val="FF0000"/>
              </a:solidFill>
              <a:latin typeface="微软雅黑" panose="020B0503020204020204" charset="-122"/>
              <a:ea typeface="微软雅黑" panose="020B0503020204020204" charset="-122"/>
            </a:endParaRPr>
          </a:p>
          <a:p>
            <a:pPr fontAlgn="ct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解析</a:t>
            </a:r>
            <a:r>
              <a:rPr lang="en-US" altLang="zh-CN" sz="2000" dirty="0" smtClean="0">
                <a:solidFill>
                  <a:schemeClr val="accent1"/>
                </a:solidFill>
                <a:latin typeface="微软雅黑" panose="020B0503020204020204" charset="-122"/>
                <a:ea typeface="微软雅黑" panose="020B0503020204020204" charset="-122"/>
              </a:rPr>
              <a:t>】</a:t>
            </a:r>
            <a:r>
              <a:rPr lang="zh-CN" altLang="en-US" sz="2000" dirty="0" smtClean="0">
                <a:solidFill>
                  <a:schemeClr val="accent1"/>
                </a:solidFill>
                <a:latin typeface="微软雅黑" panose="020B0503020204020204" charset="-122"/>
                <a:ea typeface="微软雅黑" panose="020B0503020204020204" charset="-122"/>
              </a:rPr>
              <a:t>依据</a:t>
            </a:r>
            <a:r>
              <a:rPr lang="zh-CN" altLang="en-US" sz="2000" dirty="0">
                <a:solidFill>
                  <a:schemeClr val="accent1"/>
                </a:solidFill>
                <a:latin typeface="微软雅黑" panose="020B0503020204020204" charset="-122"/>
                <a:ea typeface="微软雅黑" panose="020B0503020204020204" charset="-122"/>
              </a:rPr>
              <a:t>题干“资产阶级国家最早的一部民法典”的信息，结合所学知识可知，</a:t>
            </a:r>
            <a:r>
              <a:rPr lang="en-US" altLang="zh-CN" sz="2000" dirty="0">
                <a:solidFill>
                  <a:schemeClr val="accent1"/>
                </a:solidFill>
                <a:latin typeface="微软雅黑" panose="020B0503020204020204" charset="-122"/>
                <a:ea typeface="微软雅黑" panose="020B0503020204020204" charset="-122"/>
              </a:rPr>
              <a:t>1804</a:t>
            </a:r>
            <a:r>
              <a:rPr lang="zh-CN" altLang="en-US" sz="2000" dirty="0">
                <a:solidFill>
                  <a:schemeClr val="accent1"/>
                </a:solidFill>
                <a:latin typeface="微软雅黑" panose="020B0503020204020204" charset="-122"/>
                <a:ea typeface="微软雅黑" panose="020B0503020204020204" charset="-122"/>
              </a:rPr>
              <a:t>年，拿破仑建立了法兰西第一帝国，颁布了</a:t>
            </a: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拿破仑法典</a:t>
            </a: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，这是资产阶级国家最早的一部民法典，成为各国立法的典范，</a:t>
            </a:r>
            <a:r>
              <a:rPr lang="en-US" altLang="zh-CN" sz="2000" dirty="0">
                <a:solidFill>
                  <a:schemeClr val="accent1"/>
                </a:solidFill>
                <a:latin typeface="微软雅黑" panose="020B0503020204020204" charset="-122"/>
                <a:ea typeface="微软雅黑" panose="020B0503020204020204" charset="-122"/>
              </a:rPr>
              <a:t>C</a:t>
            </a:r>
            <a:r>
              <a:rPr lang="zh-CN" altLang="en-US" sz="2000" dirty="0">
                <a:solidFill>
                  <a:schemeClr val="accent1"/>
                </a:solidFill>
                <a:latin typeface="微软雅黑" panose="020B0503020204020204" charset="-122"/>
                <a:ea typeface="微软雅黑" panose="020B0503020204020204" charset="-122"/>
              </a:rPr>
              <a:t>项符合题意；</a:t>
            </a:r>
            <a:r>
              <a:rPr lang="en-US" altLang="zh-CN" sz="2000" dirty="0">
                <a:solidFill>
                  <a:schemeClr val="accent1"/>
                </a:solidFill>
                <a:latin typeface="微软雅黑" panose="020B0503020204020204" charset="-122"/>
                <a:ea typeface="微软雅黑" panose="020B0503020204020204" charset="-122"/>
              </a:rPr>
              <a:t>ABD</a:t>
            </a:r>
            <a:r>
              <a:rPr lang="zh-CN" altLang="en-US" sz="2000" dirty="0">
                <a:solidFill>
                  <a:schemeClr val="accent1"/>
                </a:solidFill>
                <a:latin typeface="微软雅黑" panose="020B0503020204020204" charset="-122"/>
                <a:ea typeface="微软雅黑" panose="020B0503020204020204" charset="-122"/>
              </a:rPr>
              <a:t>三项不符合题意；故选</a:t>
            </a:r>
            <a:r>
              <a:rPr lang="en-US" altLang="zh-CN" sz="2000" dirty="0">
                <a:solidFill>
                  <a:schemeClr val="accent1"/>
                </a:solidFill>
                <a:latin typeface="微软雅黑" panose="020B0503020204020204" charset="-122"/>
                <a:ea typeface="微软雅黑" panose="020B0503020204020204" charset="-122"/>
              </a:rPr>
              <a:t>C</a:t>
            </a:r>
            <a:r>
              <a:rPr lang="zh-CN" altLang="en-US" sz="2000" dirty="0">
                <a:solidFill>
                  <a:schemeClr val="accent1"/>
                </a:solidFill>
                <a:latin typeface="微软雅黑" panose="020B0503020204020204" charset="-122"/>
                <a:ea typeface="微软雅黑" panose="020B0503020204020204" charset="-122"/>
              </a:rPr>
              <a:t>。</a:t>
            </a:r>
            <a:endParaRPr lang="zh-CN" altLang="en-US" sz="2000" dirty="0">
              <a:solidFill>
                <a:schemeClr val="accent1"/>
              </a:solidFill>
              <a:latin typeface="微软雅黑" panose="020B0503020204020204" charset="-122"/>
              <a:ea typeface="微软雅黑" panose="020B0503020204020204" charset="-122"/>
            </a:endParaRPr>
          </a:p>
        </p:txBody>
      </p:sp>
      <p:sp>
        <p:nvSpPr>
          <p:cNvPr id="5" name="矩形 4"/>
          <p:cNvSpPr/>
          <p:nvPr/>
        </p:nvSpPr>
        <p:spPr>
          <a:xfrm>
            <a:off x="4033282" y="801398"/>
            <a:ext cx="3467616"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altLang="zh-CN" sz="3200" dirty="0" smtClean="0">
                <a:latin typeface="宋体" panose="02010600030101010101" pitchFamily="2" charset="-122"/>
                <a:ea typeface="宋体" panose="02010600030101010101" pitchFamily="2" charset="-122"/>
              </a:rPr>
              <a:t>2019</a:t>
            </a:r>
            <a:r>
              <a:rPr lang="zh-CN" altLang="en-US" sz="3200" dirty="0" smtClean="0">
                <a:latin typeface="宋体" panose="02010600030101010101" pitchFamily="2" charset="-122"/>
                <a:ea typeface="宋体" panose="02010600030101010101" pitchFamily="2" charset="-122"/>
              </a:rPr>
              <a:t>山西中考考点</a:t>
            </a:r>
            <a:endParaRPr lang="zh-CN" altLang="en-US" sz="3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10570" y="792927"/>
            <a:ext cx="1159046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ctr">
              <a:spcBef>
                <a:spcPct val="0"/>
              </a:spcBef>
              <a:spcAft>
                <a:spcPct val="0"/>
              </a:spcAft>
            </a:pPr>
            <a:r>
              <a:rPr lang="en-US" altLang="zh-CN" sz="2000" dirty="0" smtClean="0">
                <a:latin typeface="微软雅黑" panose="020B0503020204020204" charset="-122"/>
                <a:ea typeface="微软雅黑" panose="020B0503020204020204" charset="-122"/>
                <a:cs typeface="Times New Roman" panose="02020603050405020304" pitchFamily="18" charset="0"/>
              </a:rPr>
              <a:t>3.</a:t>
            </a:r>
            <a:r>
              <a:rPr lang="zh-CN" altLang="en-US" sz="2000" dirty="0">
                <a:latin typeface="微软雅黑" panose="020B0503020204020204" charset="-122"/>
                <a:ea typeface="微软雅黑" panose="020B0503020204020204" charset="-122"/>
                <a:cs typeface="Times New Roman" panose="02020603050405020304" pitchFamily="18" charset="0"/>
              </a:rPr>
              <a:t> （</a:t>
            </a:r>
            <a:r>
              <a:rPr lang="en-US" altLang="zh-CN" sz="2000" dirty="0">
                <a:latin typeface="微软雅黑" panose="020B0503020204020204" charset="-122"/>
                <a:ea typeface="微软雅黑" panose="020B0503020204020204" charset="-122"/>
                <a:cs typeface="Times New Roman" panose="02020603050405020304" pitchFamily="18" charset="0"/>
              </a:rPr>
              <a:t>2019·</a:t>
            </a:r>
            <a:r>
              <a:rPr lang="zh-CN" altLang="en-US" sz="2000" dirty="0" smtClean="0">
                <a:latin typeface="微软雅黑" panose="020B0503020204020204" charset="-122"/>
                <a:ea typeface="微软雅黑" panose="020B0503020204020204" charset="-122"/>
                <a:cs typeface="Times New Roman" panose="02020603050405020304" pitchFamily="18" charset="0"/>
              </a:rPr>
              <a:t>山西）</a:t>
            </a: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王华同学以“俄国（共俄、苏联）的发展历程”为主题，制作了下面的资料卡片，并对其所反映的史实进行了解读，其中正确的是</a:t>
            </a:r>
            <a:r>
              <a:rPr kumimoji="0" lang="zh-CN" altLang="en-US"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lang="en-US" altLang="zh-CN" sz="2000" dirty="0">
                <a:latin typeface="微软雅黑" panose="020B0503020204020204" charset="-122"/>
                <a:ea typeface="微软雅黑" panose="020B0503020204020204" charset="-122"/>
                <a:cs typeface="Times New Roman" panose="02020603050405020304" pitchFamily="18" charset="0"/>
              </a:rPr>
              <a:t> </a:t>
            </a:r>
            <a:r>
              <a:rPr lang="en-US" altLang="zh-CN" sz="2000" dirty="0" smtClean="0">
                <a:latin typeface="微软雅黑" panose="020B0503020204020204" charset="-122"/>
                <a:ea typeface="微软雅黑" panose="020B0503020204020204" charset="-122"/>
                <a:cs typeface="Times New Roman" panose="02020603050405020304" pitchFamily="18" charset="0"/>
              </a:rPr>
              <a:t>    </a:t>
            </a:r>
            <a:r>
              <a:rPr kumimoji="0" lang="zh-CN" altLang="en-US"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lang="en-US" altLang="zh-CN" sz="2000" dirty="0">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endParaRPr kumimoji="0" lang="en-US"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pPr>
            <a:r>
              <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A．图一：加强了沙皇专制权力，开启了俄国近代化的进程</a:t>
            </a:r>
            <a:endParaRPr kumimoji="0" lang="zh-CN" altLang="zh-CN" sz="200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p:txBody>
      </p:sp>
      <p:pic>
        <p:nvPicPr>
          <p:cNvPr id="22530" name="Picture 2" descr="C:\Users\DELL\AppData\Local\Temp\ksohtml15180\wps1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6754" y="1541596"/>
            <a:ext cx="6396599" cy="38579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381" y="1203155"/>
            <a:ext cx="11406244" cy="4939814"/>
          </a:xfrm>
          <a:prstGeom prst="rect">
            <a:avLst/>
          </a:prstGeom>
        </p:spPr>
        <p:txBody>
          <a:bodyPr wrap="square">
            <a:spAutoFit/>
          </a:bodyPr>
          <a:lstStyle/>
          <a:p>
            <a:pPr lvl="0" eaLnBrk="0" fontAlgn="ctr" hangingPunct="0">
              <a:spcBef>
                <a:spcPct val="0"/>
              </a:spcBef>
              <a:spcAft>
                <a:spcPts val="600"/>
              </a:spcAft>
            </a:pPr>
            <a:r>
              <a:rPr lang="zh-CN" altLang="zh-CN" sz="2000" dirty="0">
                <a:latin typeface="微软雅黑" panose="020B0503020204020204" charset="-122"/>
                <a:ea typeface="微软雅黑" panose="020B0503020204020204" charset="-122"/>
                <a:cs typeface="Times New Roman" panose="02020603050405020304" pitchFamily="18" charset="0"/>
              </a:rPr>
              <a:t>B．图二：见证了彼得格勒武装起义的成功，十月革命胜利</a:t>
            </a:r>
            <a:endParaRPr lang="zh-CN" altLang="zh-CN" sz="2000" dirty="0">
              <a:latin typeface="微软雅黑" panose="020B0503020204020204" charset="-122"/>
              <a:ea typeface="微软雅黑" panose="020B0503020204020204" charset="-122"/>
              <a:cs typeface="宋体" panose="02010600030101010101" pitchFamily="2" charset="-122"/>
            </a:endParaRPr>
          </a:p>
          <a:p>
            <a:pPr lvl="0" eaLnBrk="0" fontAlgn="ctr" hangingPunct="0">
              <a:spcBef>
                <a:spcPct val="0"/>
              </a:spcBef>
              <a:spcAft>
                <a:spcPts val="600"/>
              </a:spcAft>
            </a:pPr>
            <a:r>
              <a:rPr lang="zh-CN" altLang="zh-CN" sz="2000" dirty="0">
                <a:latin typeface="微软雅黑" panose="020B0503020204020204" charset="-122"/>
                <a:ea typeface="微软雅黑" panose="020B0503020204020204" charset="-122"/>
                <a:cs typeface="Times New Roman" panose="02020603050405020304" pitchFamily="18" charset="0"/>
              </a:rPr>
              <a:t>C．图三：实行了新经济政策，苏联出现农业集体化的浪潮</a:t>
            </a:r>
            <a:endParaRPr lang="zh-CN" altLang="zh-CN" sz="2000" dirty="0">
              <a:latin typeface="微软雅黑" panose="020B0503020204020204" charset="-122"/>
              <a:ea typeface="微软雅黑" panose="020B0503020204020204" charset="-122"/>
              <a:cs typeface="宋体" panose="02010600030101010101" pitchFamily="2" charset="-122"/>
            </a:endParaRPr>
          </a:p>
          <a:p>
            <a:pPr fontAlgn="ctr">
              <a:spcAft>
                <a:spcPts val="600"/>
              </a:spcAft>
            </a:pPr>
            <a:r>
              <a:rPr lang="en-US" altLang="zh-CN" sz="2000" dirty="0" smtClean="0">
                <a:latin typeface="微软雅黑" panose="020B0503020204020204" charset="-122"/>
                <a:ea typeface="微软雅黑" panose="020B0503020204020204" charset="-122"/>
              </a:rPr>
              <a:t>D</a:t>
            </a:r>
            <a:r>
              <a:rPr lang="zh-CN" altLang="en-US" sz="2000" dirty="0">
                <a:latin typeface="微软雅黑" panose="020B0503020204020204" charset="-122"/>
                <a:ea typeface="微软雅黑" panose="020B0503020204020204" charset="-122"/>
              </a:rPr>
              <a:t>．图四：标志者苏联卫国战争胜利，第二次世界大战结束</a:t>
            </a:r>
            <a:endParaRPr lang="zh-CN" altLang="en-US" sz="2000" dirty="0">
              <a:latin typeface="微软雅黑" panose="020B0503020204020204" charset="-122"/>
              <a:ea typeface="微软雅黑" panose="020B0503020204020204" charset="-122"/>
            </a:endParaRPr>
          </a:p>
          <a:p>
            <a:pPr fontAlgn="ct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答案</a:t>
            </a:r>
            <a:r>
              <a:rPr lang="en-US" altLang="zh-CN" sz="2000" dirty="0">
                <a:solidFill>
                  <a:srgbClr val="FF0000"/>
                </a:solidFill>
                <a:latin typeface="微软雅黑" panose="020B0503020204020204" charset="-122"/>
                <a:ea typeface="微软雅黑" panose="020B0503020204020204" charset="-122"/>
              </a:rPr>
              <a:t>】B</a:t>
            </a:r>
            <a:endParaRPr lang="en-US" altLang="zh-CN" sz="2000" dirty="0">
              <a:solidFill>
                <a:srgbClr val="FF0000"/>
              </a:solidFill>
              <a:latin typeface="微软雅黑" panose="020B0503020204020204" charset="-122"/>
              <a:ea typeface="微软雅黑" panose="020B0503020204020204" charset="-122"/>
            </a:endParaRPr>
          </a:p>
          <a:p>
            <a:pPr fontAlgn="ctr">
              <a:spcBef>
                <a:spcPts val="600"/>
              </a:spcBef>
              <a:spcAft>
                <a:spcPts val="600"/>
              </a:spcAft>
            </a:pP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解析</a:t>
            </a: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依据题干的图片信息，结合所学知识可知，图一废除农奴制改革使俄国走上了资本主义道路，</a:t>
            </a:r>
            <a:r>
              <a:rPr lang="en-US" altLang="zh-CN" sz="2000" dirty="0">
                <a:solidFill>
                  <a:schemeClr val="accent1"/>
                </a:solidFill>
                <a:latin typeface="微软雅黑" panose="020B0503020204020204" charset="-122"/>
                <a:ea typeface="微软雅黑" panose="020B0503020204020204" charset="-122"/>
              </a:rPr>
              <a:t>A</a:t>
            </a:r>
            <a:r>
              <a:rPr lang="zh-CN" altLang="en-US" sz="2000" dirty="0">
                <a:solidFill>
                  <a:schemeClr val="accent1"/>
                </a:solidFill>
                <a:latin typeface="微软雅黑" panose="020B0503020204020204" charset="-122"/>
                <a:ea typeface="微软雅黑" panose="020B0503020204020204" charset="-122"/>
              </a:rPr>
              <a:t>项不符合题意；图二十月革命胜利，建立了社会主义国家，</a:t>
            </a:r>
            <a:r>
              <a:rPr lang="en-US" altLang="zh-CN" sz="2000" dirty="0">
                <a:solidFill>
                  <a:schemeClr val="accent1"/>
                </a:solidFill>
                <a:latin typeface="微软雅黑" panose="020B0503020204020204" charset="-122"/>
                <a:ea typeface="微软雅黑" panose="020B0503020204020204" charset="-122"/>
              </a:rPr>
              <a:t>B</a:t>
            </a:r>
            <a:r>
              <a:rPr lang="zh-CN" altLang="en-US" sz="2000" dirty="0">
                <a:solidFill>
                  <a:schemeClr val="accent1"/>
                </a:solidFill>
                <a:latin typeface="微软雅黑" panose="020B0503020204020204" charset="-122"/>
                <a:ea typeface="微软雅黑" panose="020B0503020204020204" charset="-122"/>
              </a:rPr>
              <a:t>项符合题意；图三是斯大林的农业集体化，不是新经济政策，</a:t>
            </a:r>
            <a:r>
              <a:rPr lang="en-US" altLang="zh-CN" sz="2000" dirty="0">
                <a:solidFill>
                  <a:schemeClr val="accent1"/>
                </a:solidFill>
                <a:latin typeface="微软雅黑" panose="020B0503020204020204" charset="-122"/>
                <a:ea typeface="微软雅黑" panose="020B0503020204020204" charset="-122"/>
              </a:rPr>
              <a:t>C</a:t>
            </a:r>
            <a:r>
              <a:rPr lang="zh-CN" altLang="en-US" sz="2000" dirty="0">
                <a:solidFill>
                  <a:schemeClr val="accent1"/>
                </a:solidFill>
                <a:latin typeface="微软雅黑" panose="020B0503020204020204" charset="-122"/>
                <a:ea typeface="微软雅黑" panose="020B0503020204020204" charset="-122"/>
              </a:rPr>
              <a:t>项不符合题意；图四是德国法西斯投降，不是二战结束，</a:t>
            </a:r>
            <a:r>
              <a:rPr lang="en-US" altLang="zh-CN" sz="2000" dirty="0">
                <a:solidFill>
                  <a:schemeClr val="accent1"/>
                </a:solidFill>
                <a:latin typeface="微软雅黑" panose="020B0503020204020204" charset="-122"/>
                <a:ea typeface="微软雅黑" panose="020B0503020204020204" charset="-122"/>
              </a:rPr>
              <a:t>D</a:t>
            </a:r>
            <a:r>
              <a:rPr lang="zh-CN" altLang="en-US" sz="2000" dirty="0">
                <a:solidFill>
                  <a:schemeClr val="accent1"/>
                </a:solidFill>
                <a:latin typeface="微软雅黑" panose="020B0503020204020204" charset="-122"/>
                <a:ea typeface="微软雅黑" panose="020B0503020204020204" charset="-122"/>
              </a:rPr>
              <a:t>项不符合题意；故选</a:t>
            </a:r>
            <a:r>
              <a:rPr lang="en-US" altLang="zh-CN" sz="2000" dirty="0">
                <a:solidFill>
                  <a:schemeClr val="accent1"/>
                </a:solidFill>
                <a:latin typeface="微软雅黑" panose="020B0503020204020204" charset="-122"/>
                <a:ea typeface="微软雅黑" panose="020B0503020204020204" charset="-122"/>
              </a:rPr>
              <a:t>B</a:t>
            </a:r>
            <a:r>
              <a:rPr lang="zh-CN" altLang="en-US" sz="2000" dirty="0" smtClean="0">
                <a:solidFill>
                  <a:schemeClr val="accent1"/>
                </a:solidFill>
                <a:latin typeface="微软雅黑" panose="020B0503020204020204" charset="-122"/>
                <a:ea typeface="微软雅黑" panose="020B0503020204020204" charset="-122"/>
              </a:rPr>
              <a:t>。</a:t>
            </a:r>
            <a:endParaRPr lang="en-US" altLang="zh-CN" sz="2000" dirty="0">
              <a:solidFill>
                <a:schemeClr val="accent1"/>
              </a:solidFill>
              <a:latin typeface="微软雅黑" panose="020B0503020204020204" charset="-122"/>
              <a:ea typeface="微软雅黑" panose="020B0503020204020204" charset="-122"/>
            </a:endParaRPr>
          </a:p>
          <a:p>
            <a:pPr fontAlgn="ctr">
              <a:spcBef>
                <a:spcPts val="600"/>
              </a:spcBef>
            </a:pPr>
            <a:r>
              <a:rPr lang="en-US" altLang="zh-CN" sz="2000" dirty="0">
                <a:latin typeface="微软雅黑" panose="020B0503020204020204" charset="-122"/>
                <a:ea typeface="微软雅黑" panose="020B0503020204020204" charset="-122"/>
              </a:rPr>
              <a:t>4</a:t>
            </a:r>
            <a:r>
              <a:rPr lang="zh-CN" altLang="en-US" sz="2000" dirty="0" smtClean="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 2019·</a:t>
            </a:r>
            <a:r>
              <a:rPr lang="zh-CN" altLang="en-US" sz="2000" dirty="0" smtClean="0">
                <a:latin typeface="微软雅黑" panose="020B0503020204020204" charset="-122"/>
                <a:ea typeface="微软雅黑" panose="020B0503020204020204" charset="-122"/>
              </a:rPr>
              <a:t>山西）</a:t>
            </a:r>
            <a:r>
              <a:rPr lang="en-US" altLang="zh-CN" sz="2000" dirty="0">
                <a:latin typeface="微软雅黑" panose="020B0503020204020204" charset="-122"/>
                <a:ea typeface="微软雅黑" panose="020B0503020204020204" charset="-122"/>
              </a:rPr>
              <a:t>12</a:t>
            </a:r>
            <a:r>
              <a:rPr lang="zh-CN" altLang="en-US" sz="2000" dirty="0">
                <a:latin typeface="微软雅黑" panose="020B0503020204020204" charset="-122"/>
                <a:ea typeface="微软雅黑" panose="020B0503020204020204" charset="-122"/>
              </a:rPr>
              <a:t>世纪的西欧城市里出现了这样的现象：市民享有财产权，领主不得非法剥夺市民财产，不得向市民任意征税；逃亡到城市的农奴，只要在城市住满一年零一天，就可以获得自由人身份。下列表述与这些现象相符的</a:t>
            </a:r>
            <a:r>
              <a:rPr lang="zh-CN" altLang="en-US" sz="2000" dirty="0" smtClean="0">
                <a:latin typeface="微软雅黑" panose="020B0503020204020204" charset="-122"/>
                <a:ea typeface="微软雅黑" panose="020B0503020204020204" charset="-122"/>
              </a:rPr>
              <a:t>是（     ）</a:t>
            </a:r>
            <a:endParaRPr lang="zh-CN" altLang="en-US" sz="2000" dirty="0">
              <a:latin typeface="微软雅黑" panose="020B0503020204020204" charset="-122"/>
              <a:ea typeface="微软雅黑" panose="020B0503020204020204" charset="-122"/>
            </a:endParaRPr>
          </a:p>
          <a:p>
            <a:pPr fontAlgn="ctr"/>
            <a:r>
              <a:rPr lang="en-US" altLang="zh-CN" sz="2000" dirty="0" smtClean="0">
                <a:latin typeface="微软雅黑" panose="020B0503020204020204" charset="-122"/>
                <a:ea typeface="微软雅黑" panose="020B0503020204020204" charset="-122"/>
              </a:rPr>
              <a:t>A</a:t>
            </a:r>
            <a:r>
              <a:rPr lang="zh-CN" altLang="en-US"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我的附庸的附庸不是我的附庸</a:t>
            </a:r>
            <a:r>
              <a:rPr lang="zh-CN" altLang="en-US"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．“城市的空气使人自由”</a:t>
            </a:r>
            <a:endParaRPr lang="zh-CN" altLang="en-US" sz="2000" dirty="0">
              <a:latin typeface="微软雅黑" panose="020B0503020204020204" charset="-122"/>
              <a:ea typeface="微软雅黑" panose="020B0503020204020204" charset="-122"/>
            </a:endParaRPr>
          </a:p>
          <a:p>
            <a:pPr fontAlgn="ctr"/>
            <a:r>
              <a:rPr lang="en-US" altLang="zh-CN" sz="2000" dirty="0">
                <a:latin typeface="微软雅黑" panose="020B0503020204020204" charset="-122"/>
                <a:ea typeface="微软雅黑" panose="020B0503020204020204" charset="-122"/>
              </a:rPr>
              <a:t>C</a:t>
            </a:r>
            <a:r>
              <a:rPr lang="zh-CN" altLang="en-US" sz="2000" dirty="0">
                <a:latin typeface="微软雅黑" panose="020B0503020204020204" charset="-122"/>
                <a:ea typeface="微软雅黑" panose="020B0503020204020204" charset="-122"/>
              </a:rPr>
              <a:t>．西欧庄园是自给自足的经济</a:t>
            </a:r>
            <a:r>
              <a:rPr lang="zh-CN" altLang="en-US" sz="2000" dirty="0" smtClean="0">
                <a:latin typeface="微软雅黑" panose="020B0503020204020204" charset="-122"/>
                <a:ea typeface="微软雅黑" panose="020B0503020204020204" charset="-122"/>
              </a:rPr>
              <a:t>单位      </a:t>
            </a:r>
            <a:r>
              <a:rPr lang="en-US" altLang="zh-CN" sz="2000" dirty="0" smtClean="0">
                <a:latin typeface="微软雅黑" panose="020B0503020204020204" charset="-122"/>
                <a:ea typeface="微软雅黑" panose="020B0503020204020204" charset="-122"/>
              </a:rPr>
              <a:t>D</a:t>
            </a:r>
            <a:r>
              <a:rPr lang="zh-CN" altLang="en-US" sz="2000" dirty="0">
                <a:latin typeface="微软雅黑" panose="020B0503020204020204" charset="-122"/>
                <a:ea typeface="微软雅黑" panose="020B0503020204020204" charset="-122"/>
              </a:rPr>
              <a:t>．大学是“中世纪最美好的花朵”</a:t>
            </a:r>
            <a:endParaRPr lang="zh-CN" altLang="en-US" sz="2000" dirty="0">
              <a:latin typeface="微软雅黑" panose="020B0503020204020204" charset="-122"/>
              <a:ea typeface="微软雅黑" panose="020B0503020204020204" charset="-122"/>
            </a:endParaRPr>
          </a:p>
          <a:p>
            <a:pPr fontAlgn="ctr">
              <a:spcBef>
                <a:spcPts val="600"/>
              </a:spcBef>
            </a:pP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答案</a:t>
            </a:r>
            <a:r>
              <a:rPr lang="en-US" altLang="zh-CN" sz="2000" dirty="0">
                <a:solidFill>
                  <a:srgbClr val="FF0000"/>
                </a:solidFill>
                <a:latin typeface="微软雅黑" panose="020B0503020204020204" charset="-122"/>
                <a:ea typeface="微软雅黑" panose="020B0503020204020204" charset="-122"/>
              </a:rPr>
              <a:t>】</a:t>
            </a:r>
            <a:r>
              <a:rPr lang="en-US" altLang="zh-CN" sz="2000" dirty="0" smtClean="0">
                <a:solidFill>
                  <a:srgbClr val="FF0000"/>
                </a:solidFill>
                <a:latin typeface="微软雅黑" panose="020B0503020204020204" charset="-122"/>
                <a:ea typeface="微软雅黑" panose="020B0503020204020204" charset="-122"/>
              </a:rPr>
              <a:t>B</a:t>
            </a:r>
            <a:endParaRPr lang="en-US" altLang="zh-CN" sz="20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5"/>
          <p:cNvSpPr txBox="1"/>
          <p:nvPr/>
        </p:nvSpPr>
        <p:spPr>
          <a:xfrm flipH="1">
            <a:off x="3465808" y="2521736"/>
            <a:ext cx="5297191" cy="523220"/>
          </a:xfrm>
          <a:prstGeom prst="rect">
            <a:avLst/>
          </a:prstGeom>
          <a:noFill/>
        </p:spPr>
        <p:txBody>
          <a:bodyPr wrap="square" rtlCol="0">
            <a:spAutoFit/>
            <a:scene3d>
              <a:camera prst="orthographicFront"/>
              <a:lightRig rig="threePt" dir="t"/>
            </a:scene3d>
          </a:bodyPr>
          <a:lstStyle/>
          <a:p>
            <a:r>
              <a:rPr lang="zh-CN" altLang="zh-CN" sz="2800" dirty="0" smtClean="0">
                <a:latin typeface="微软雅黑" panose="020B0503020204020204" charset="-122"/>
                <a:ea typeface="微软雅黑" panose="020B0503020204020204" charset="-122"/>
              </a:rPr>
              <a:t>【自学巩固】——巩固基础知识</a:t>
            </a:r>
            <a:endParaRPr lang="zh-CN" altLang="zh-CN" sz="2800" dirty="0">
              <a:latin typeface="微软雅黑" panose="020B0503020204020204" charset="-122"/>
              <a:ea typeface="微软雅黑" panose="020B0503020204020204" charset="-122"/>
            </a:endParaRPr>
          </a:p>
        </p:txBody>
      </p:sp>
      <p:grpSp>
        <p:nvGrpSpPr>
          <p:cNvPr id="2" name="组合 3"/>
          <p:cNvGrpSpPr/>
          <p:nvPr/>
        </p:nvGrpSpPr>
        <p:grpSpPr>
          <a:xfrm rot="16200000">
            <a:off x="5676791" y="876269"/>
            <a:ext cx="844765" cy="1953624"/>
            <a:chOff x="8731" y="3056"/>
            <a:chExt cx="998" cy="2308"/>
          </a:xfrm>
        </p:grpSpPr>
        <p:sp>
          <p:nvSpPr>
            <p:cNvPr id="5" name="流程图: 联系 14"/>
            <p:cNvSpPr/>
            <p:nvPr/>
          </p:nvSpPr>
          <p:spPr>
            <a:xfrm>
              <a:off x="9071" y="5090"/>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nvGrpSpPr>
            <p:cNvPr id="3" name="组合 5"/>
            <p:cNvGrpSpPr/>
            <p:nvPr/>
          </p:nvGrpSpPr>
          <p:grpSpPr>
            <a:xfrm>
              <a:off x="8731" y="3686"/>
              <a:ext cx="998" cy="998"/>
              <a:chOff x="5544108" y="2340814"/>
              <a:chExt cx="633448" cy="633448"/>
            </a:xfrm>
          </p:grpSpPr>
          <p:sp>
            <p:nvSpPr>
              <p:cNvPr id="17" name="椭圆 16"/>
              <p:cNvSpPr/>
              <p:nvPr/>
            </p:nvSpPr>
            <p:spPr>
              <a:xfrm rot="5400000">
                <a:off x="5576663" y="2373369"/>
                <a:ext cx="568339" cy="5683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隶书" panose="02010509060101010101" charset="-122"/>
                    <a:ea typeface="隶书" panose="02010509060101010101" charset="-122"/>
                  </a:rPr>
                  <a:t>壹</a:t>
                </a:r>
                <a:endParaRPr lang="zh-CN" altLang="en-US" sz="3200" dirty="0">
                  <a:latin typeface="隶书" panose="02010509060101010101" charset="-122"/>
                  <a:ea typeface="隶书" panose="02010509060101010101" charset="-122"/>
                </a:endParaRPr>
              </a:p>
            </p:txBody>
          </p:sp>
          <p:sp>
            <p:nvSpPr>
              <p:cNvPr id="18" name="椭圆 17"/>
              <p:cNvSpPr>
                <a:spLocks noChangeAspect="1"/>
              </p:cNvSpPr>
              <p:nvPr/>
            </p:nvSpPr>
            <p:spPr>
              <a:xfrm>
                <a:off x="5544108" y="2340814"/>
                <a:ext cx="633448" cy="633448"/>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noFill/>
                  <a:latin typeface="方正黄草简体" panose="03000509000000000000" pitchFamily="65" charset="-122"/>
                  <a:ea typeface="方正黄草简体" panose="03000509000000000000" pitchFamily="65" charset="-122"/>
                </a:endParaRPr>
              </a:p>
            </p:txBody>
          </p:sp>
        </p:grpSp>
        <p:sp>
          <p:nvSpPr>
            <p:cNvPr id="21" name="流程图: 联系 14"/>
            <p:cNvSpPr/>
            <p:nvPr/>
          </p:nvSpPr>
          <p:spPr>
            <a:xfrm>
              <a:off x="9071" y="3056"/>
              <a:ext cx="274" cy="274"/>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141" y="1091551"/>
            <a:ext cx="10488706" cy="5232202"/>
          </a:xfrm>
          <a:prstGeom prst="rect">
            <a:avLst/>
          </a:prstGeom>
        </p:spPr>
        <p:txBody>
          <a:bodyPr wrap="square">
            <a:spAutoFit/>
          </a:bodyPr>
          <a:lstStyle/>
          <a:p>
            <a:pPr>
              <a:spcAft>
                <a:spcPts val="600"/>
              </a:spcAft>
            </a:pP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解析</a:t>
            </a: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依据所学知识可知，“市民享有财产权，领主不得非法剥夺市民财产，不得向市民任意征税；逃亡到城市的农奴，只要在城市住满一年零一天，就可以获得自由人身份”这段话表明城市里人民是自由的，“城市的空气使人自由”符合题意；</a:t>
            </a:r>
            <a:r>
              <a:rPr lang="en-US" altLang="zh-CN" sz="2000" dirty="0">
                <a:solidFill>
                  <a:schemeClr val="accent1"/>
                </a:solidFill>
                <a:latin typeface="微软雅黑" panose="020B0503020204020204" charset="-122"/>
                <a:ea typeface="微软雅黑" panose="020B0503020204020204" charset="-122"/>
              </a:rPr>
              <a:t>B</a:t>
            </a:r>
            <a:r>
              <a:rPr lang="zh-CN" altLang="en-US" sz="2000" dirty="0">
                <a:solidFill>
                  <a:schemeClr val="accent1"/>
                </a:solidFill>
                <a:latin typeface="微软雅黑" panose="020B0503020204020204" charset="-122"/>
                <a:ea typeface="微软雅黑" panose="020B0503020204020204" charset="-122"/>
              </a:rPr>
              <a:t>项符合题意；</a:t>
            </a:r>
            <a:r>
              <a:rPr lang="en-US" altLang="zh-CN" sz="2000" dirty="0">
                <a:solidFill>
                  <a:schemeClr val="accent1"/>
                </a:solidFill>
                <a:latin typeface="微软雅黑" panose="020B0503020204020204" charset="-122"/>
                <a:ea typeface="微软雅黑" panose="020B0503020204020204" charset="-122"/>
              </a:rPr>
              <a:t>ACD</a:t>
            </a:r>
            <a:r>
              <a:rPr lang="zh-CN" altLang="en-US" sz="2000" dirty="0">
                <a:solidFill>
                  <a:schemeClr val="accent1"/>
                </a:solidFill>
                <a:latin typeface="微软雅黑" panose="020B0503020204020204" charset="-122"/>
                <a:ea typeface="微软雅黑" panose="020B0503020204020204" charset="-122"/>
              </a:rPr>
              <a:t>三项不符合题意；故选</a:t>
            </a:r>
            <a:r>
              <a:rPr lang="en-US" altLang="zh-CN" sz="2000" dirty="0">
                <a:solidFill>
                  <a:schemeClr val="accent1"/>
                </a:solidFill>
                <a:latin typeface="微软雅黑" panose="020B0503020204020204" charset="-122"/>
                <a:ea typeface="微软雅黑" panose="020B0503020204020204" charset="-122"/>
              </a:rPr>
              <a:t>B</a:t>
            </a:r>
            <a:r>
              <a:rPr lang="zh-CN" altLang="en-US" sz="2000" dirty="0">
                <a:solidFill>
                  <a:schemeClr val="accent1"/>
                </a:solidFill>
                <a:latin typeface="微软雅黑" panose="020B0503020204020204" charset="-122"/>
                <a:ea typeface="微软雅黑" panose="020B0503020204020204" charset="-122"/>
              </a:rPr>
              <a:t>。</a:t>
            </a:r>
            <a:endParaRPr lang="zh-CN" altLang="en-US" sz="2000" dirty="0">
              <a:solidFill>
                <a:schemeClr val="accent1"/>
              </a:solidFill>
              <a:latin typeface="微软雅黑" panose="020B0503020204020204" charset="-122"/>
              <a:ea typeface="微软雅黑" panose="020B0503020204020204" charset="-122"/>
            </a:endParaRPr>
          </a:p>
          <a:p>
            <a:r>
              <a:rPr lang="en-US" altLang="zh-CN" sz="2000" dirty="0" smtClean="0">
                <a:latin typeface="微软雅黑" panose="020B0503020204020204" charset="-122"/>
                <a:ea typeface="微软雅黑" panose="020B0503020204020204" charset="-122"/>
              </a:rPr>
              <a:t>5</a:t>
            </a:r>
            <a:r>
              <a:rPr lang="zh-CN" altLang="en-US" sz="2000" dirty="0" smtClean="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 2019·</a:t>
            </a:r>
            <a:r>
              <a:rPr lang="zh-CN" altLang="en-US" sz="2000" dirty="0" smtClean="0">
                <a:latin typeface="微软雅黑" panose="020B0503020204020204" charset="-122"/>
                <a:ea typeface="微软雅黑" panose="020B0503020204020204" charset="-122"/>
              </a:rPr>
              <a:t>山西）</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全球通史</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二书中写道：“英国资产阶级革命的根源可以在国会和斯图亚特王朝之间的冲突中找到。”其“根源”是</a:t>
            </a:r>
            <a:r>
              <a:rPr lang="zh-CN" altLang="en-US" sz="2000" dirty="0" smtClean="0">
                <a:latin typeface="微软雅黑" panose="020B0503020204020204" charset="-122"/>
                <a:ea typeface="微软雅黑" panose="020B0503020204020204" charset="-122"/>
              </a:rPr>
              <a:t>指（     ）</a:t>
            </a:r>
            <a:endParaRPr lang="zh-CN" altLang="en-US"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A</a:t>
            </a:r>
            <a:r>
              <a:rPr lang="zh-CN" altLang="en-US" sz="2000" dirty="0">
                <a:latin typeface="微软雅黑" panose="020B0503020204020204" charset="-122"/>
                <a:ea typeface="微软雅黑" panose="020B0503020204020204" charset="-122"/>
              </a:rPr>
              <a:t>．苏格兰人民爆发反抗国王的</a:t>
            </a:r>
            <a:r>
              <a:rPr lang="zh-CN" altLang="en-US" sz="2000" dirty="0" smtClean="0">
                <a:latin typeface="微软雅黑" panose="020B0503020204020204" charset="-122"/>
                <a:ea typeface="微软雅黑" panose="020B0503020204020204" charset="-122"/>
              </a:rPr>
              <a:t>起义</a:t>
            </a:r>
            <a:endParaRPr lang="zh-CN" altLang="en-US"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．国王召集议会要求增加政府税收</a:t>
            </a:r>
            <a:endParaRPr lang="zh-CN" altLang="en-US"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C</a:t>
            </a:r>
            <a:r>
              <a:rPr lang="zh-CN" altLang="en-US" sz="2000" dirty="0">
                <a:latin typeface="微软雅黑" panose="020B0503020204020204" charset="-122"/>
                <a:ea typeface="微软雅黑" panose="020B0503020204020204" charset="-122"/>
              </a:rPr>
              <a:t>．议会议员猛烈抨击国王独断专权</a:t>
            </a:r>
            <a:endParaRPr lang="zh-CN" altLang="en-US"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D</a:t>
            </a:r>
            <a:r>
              <a:rPr lang="zh-CN" altLang="en-US" sz="2000" dirty="0">
                <a:latin typeface="微软雅黑" panose="020B0503020204020204" charset="-122"/>
                <a:ea typeface="微软雅黑" panose="020B0503020204020204" charset="-122"/>
              </a:rPr>
              <a:t>．封建专制统治阻碍资本主义发展</a:t>
            </a:r>
            <a:endParaRPr lang="zh-CN" altLang="en-US" sz="2000" dirty="0">
              <a:latin typeface="微软雅黑" panose="020B0503020204020204" charset="-122"/>
              <a:ea typeface="微软雅黑" panose="020B0503020204020204" charset="-122"/>
            </a:endParaRPr>
          </a:p>
          <a:p>
            <a:pPr>
              <a:lnSpc>
                <a:spcPct val="120000"/>
              </a:lnSpc>
            </a:pP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答案</a:t>
            </a:r>
            <a:r>
              <a:rPr lang="en-US" altLang="zh-CN" sz="2000" dirty="0">
                <a:solidFill>
                  <a:srgbClr val="FF0000"/>
                </a:solidFill>
                <a:latin typeface="微软雅黑" panose="020B0503020204020204" charset="-122"/>
                <a:ea typeface="微软雅黑" panose="020B0503020204020204" charset="-122"/>
              </a:rPr>
              <a:t>】D</a:t>
            </a:r>
            <a:endParaRPr lang="en-US" altLang="zh-CN" sz="2000" dirty="0">
              <a:solidFill>
                <a:srgbClr val="FF0000"/>
              </a:solidFill>
              <a:latin typeface="微软雅黑" panose="020B0503020204020204" charset="-122"/>
              <a:ea typeface="微软雅黑" panose="020B0503020204020204" charset="-122"/>
            </a:endParaRPr>
          </a:p>
          <a:p>
            <a:pPr>
              <a:spcBef>
                <a:spcPts val="600"/>
              </a:spcBef>
            </a:pPr>
            <a:r>
              <a:rPr lang="en-US" altLang="zh-CN" sz="2000" dirty="0">
                <a:solidFill>
                  <a:schemeClr val="accent1"/>
                </a:solidFill>
                <a:latin typeface="微软雅黑" panose="020B0503020204020204" charset="-122"/>
                <a:ea typeface="微软雅黑" panose="020B0503020204020204" charset="-122"/>
              </a:rPr>
              <a:t>【</a:t>
            </a:r>
            <a:r>
              <a:rPr lang="zh-CN" altLang="en-US" sz="2000" dirty="0">
                <a:solidFill>
                  <a:schemeClr val="accent1"/>
                </a:solidFill>
                <a:latin typeface="微软雅黑" panose="020B0503020204020204" charset="-122"/>
                <a:ea typeface="微软雅黑" panose="020B0503020204020204" charset="-122"/>
              </a:rPr>
              <a:t>解析</a:t>
            </a:r>
            <a:r>
              <a:rPr lang="en-US" altLang="zh-CN" sz="2000" dirty="0" smtClean="0">
                <a:solidFill>
                  <a:schemeClr val="accent1"/>
                </a:solidFill>
                <a:latin typeface="微软雅黑" panose="020B0503020204020204" charset="-122"/>
                <a:ea typeface="微软雅黑" panose="020B0503020204020204" charset="-122"/>
              </a:rPr>
              <a:t>】</a:t>
            </a:r>
            <a:r>
              <a:rPr lang="zh-CN" altLang="en-US" sz="2000" dirty="0" smtClean="0">
                <a:solidFill>
                  <a:schemeClr val="accent1"/>
                </a:solidFill>
                <a:latin typeface="微软雅黑" panose="020B0503020204020204" charset="-122"/>
                <a:ea typeface="微软雅黑" panose="020B0503020204020204" charset="-122"/>
              </a:rPr>
              <a:t>依据</a:t>
            </a:r>
            <a:r>
              <a:rPr lang="zh-CN" altLang="en-US" sz="2000" dirty="0">
                <a:solidFill>
                  <a:schemeClr val="accent1"/>
                </a:solidFill>
                <a:latin typeface="微软雅黑" panose="020B0503020204020204" charset="-122"/>
                <a:ea typeface="微软雅黑" panose="020B0503020204020204" charset="-122"/>
              </a:rPr>
              <a:t>所学可知，</a:t>
            </a:r>
            <a:r>
              <a:rPr lang="en-US" altLang="zh-CN" sz="2000" dirty="0">
                <a:solidFill>
                  <a:schemeClr val="accent1"/>
                </a:solidFill>
                <a:latin typeface="微软雅黑" panose="020B0503020204020204" charset="-122"/>
                <a:ea typeface="微软雅黑" panose="020B0503020204020204" charset="-122"/>
              </a:rPr>
              <a:t>17</a:t>
            </a:r>
            <a:r>
              <a:rPr lang="zh-CN" altLang="en-US" sz="2000" dirty="0">
                <a:solidFill>
                  <a:schemeClr val="accent1"/>
                </a:solidFill>
                <a:latin typeface="微软雅黑" panose="020B0503020204020204" charset="-122"/>
                <a:ea typeface="微软雅黑" panose="020B0503020204020204" charset="-122"/>
              </a:rPr>
              <a:t>世纪初期，英国资本主义得到较快的发展，新兴资产阶级与新贵族都强烈要求大力发展资本主义，然而斯图亚特王朝宣扬“君权神授”，实行专制统治，随意解散国会，同被资产阶级和新贵族控制的议会发生了激烈的冲突。</a:t>
            </a:r>
            <a:r>
              <a:rPr lang="en-US" altLang="zh-CN" sz="2000" dirty="0">
                <a:solidFill>
                  <a:schemeClr val="accent1"/>
                </a:solidFill>
                <a:latin typeface="微软雅黑" panose="020B0503020204020204" charset="-122"/>
                <a:ea typeface="微软雅黑" panose="020B0503020204020204" charset="-122"/>
              </a:rPr>
              <a:t>1640</a:t>
            </a:r>
            <a:r>
              <a:rPr lang="zh-CN" altLang="en-US" sz="2000" dirty="0">
                <a:solidFill>
                  <a:schemeClr val="accent1"/>
                </a:solidFill>
                <a:latin typeface="微软雅黑" panose="020B0503020204020204" charset="-122"/>
                <a:ea typeface="微软雅黑" panose="020B0503020204020204" charset="-122"/>
              </a:rPr>
              <a:t>年英王为了镇压苏格兰人民起义，被迫重开议会，筹集军费，掀起了资产阶级革命的序幕。因此这次革命的根源为封建专制统治阻碍资本主义发展，</a:t>
            </a:r>
            <a:r>
              <a:rPr lang="en-US" altLang="zh-CN" sz="2000" dirty="0">
                <a:solidFill>
                  <a:schemeClr val="accent1"/>
                </a:solidFill>
                <a:latin typeface="微软雅黑" panose="020B0503020204020204" charset="-122"/>
                <a:ea typeface="微软雅黑" panose="020B0503020204020204" charset="-122"/>
              </a:rPr>
              <a:t>D</a:t>
            </a:r>
            <a:r>
              <a:rPr lang="zh-CN" altLang="en-US" sz="2000" dirty="0">
                <a:solidFill>
                  <a:schemeClr val="accent1"/>
                </a:solidFill>
                <a:latin typeface="微软雅黑" panose="020B0503020204020204" charset="-122"/>
                <a:ea typeface="微软雅黑" panose="020B0503020204020204" charset="-122"/>
              </a:rPr>
              <a:t>项符合题意，</a:t>
            </a:r>
            <a:r>
              <a:rPr lang="en-US" altLang="zh-CN" sz="2000" dirty="0">
                <a:solidFill>
                  <a:schemeClr val="accent1"/>
                </a:solidFill>
                <a:latin typeface="微软雅黑" panose="020B0503020204020204" charset="-122"/>
                <a:ea typeface="微软雅黑" panose="020B0503020204020204" charset="-122"/>
              </a:rPr>
              <a:t>ABC</a:t>
            </a:r>
            <a:r>
              <a:rPr lang="zh-CN" altLang="en-US" sz="2000" dirty="0">
                <a:solidFill>
                  <a:schemeClr val="accent1"/>
                </a:solidFill>
                <a:latin typeface="微软雅黑" panose="020B0503020204020204" charset="-122"/>
                <a:ea typeface="微软雅黑" panose="020B0503020204020204" charset="-122"/>
              </a:rPr>
              <a:t>三项不符合题意；故选</a:t>
            </a:r>
            <a:r>
              <a:rPr lang="en-US" altLang="zh-CN" sz="2000" dirty="0">
                <a:solidFill>
                  <a:schemeClr val="accent1"/>
                </a:solidFill>
                <a:latin typeface="微软雅黑" panose="020B0503020204020204" charset="-122"/>
                <a:ea typeface="微软雅黑" panose="020B0503020204020204" charset="-122"/>
              </a:rPr>
              <a:t>D</a:t>
            </a:r>
            <a:r>
              <a:rPr lang="zh-CN" altLang="en-US" sz="2000" dirty="0">
                <a:solidFill>
                  <a:schemeClr val="accent1"/>
                </a:solidFill>
                <a:latin typeface="微软雅黑" panose="020B0503020204020204" charset="-122"/>
                <a:ea typeface="微软雅黑" panose="020B0503020204020204" charset="-122"/>
              </a:rPr>
              <a:t>。</a:t>
            </a:r>
            <a:endParaRPr lang="zh-CN" altLang="en-US" sz="2000"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215151" y="1919970"/>
          <a:ext cx="11698940" cy="3197972"/>
        </p:xfrm>
        <a:graphic>
          <a:graphicData uri="http://schemas.openxmlformats.org/drawingml/2006/table">
            <a:tbl>
              <a:tblPr>
                <a:tableStyleId>{5940675A-B579-460E-94D1-54222C63F5DA}</a:tableStyleId>
              </a:tblPr>
              <a:tblGrid>
                <a:gridCol w="5849470"/>
                <a:gridCol w="5849470"/>
              </a:tblGrid>
              <a:tr h="538592">
                <a:tc>
                  <a:txBody>
                    <a:bodyPr/>
                    <a:lstStyle/>
                    <a:p>
                      <a:pPr marL="0" marR="0" indent="285750" algn="l" fontAlgn="ctr">
                        <a:lnSpc>
                          <a:spcPct val="150000"/>
                        </a:lnSpc>
                        <a:spcBef>
                          <a:spcPts val="0"/>
                        </a:spcBef>
                        <a:spcAft>
                          <a:spcPts val="0"/>
                        </a:spcAft>
                      </a:pPr>
                      <a:r>
                        <a:rPr lang="zh-CN" altLang="en-US" sz="1800" kern="100" dirty="0">
                          <a:effectLst/>
                        </a:rPr>
                        <a:t>美国历史上的法律文献（部分）</a:t>
                      </a:r>
                      <a:endParaRPr lang="zh-CN" altLang="en-US" sz="1800" kern="100" dirty="0">
                        <a:effectLst/>
                        <a:latin typeface="微软雅黑" panose="020B0503020204020204" charset="-122"/>
                        <a:ea typeface="微软雅黑" panose="020B0503020204020204" charset="-122"/>
                      </a:endParaRPr>
                    </a:p>
                  </a:txBody>
                  <a:tcPr marL="68580" marR="68580" marT="47625" marB="47625" anchor="ctr"/>
                </a:tc>
                <a:tc>
                  <a:txBody>
                    <a:bodyPr/>
                    <a:lstStyle/>
                    <a:p>
                      <a:pPr marL="0" marR="0" indent="285750" algn="l" fontAlgn="ctr">
                        <a:lnSpc>
                          <a:spcPct val="150000"/>
                        </a:lnSpc>
                        <a:spcBef>
                          <a:spcPts val="0"/>
                        </a:spcBef>
                        <a:spcAft>
                          <a:spcPts val="0"/>
                        </a:spcAft>
                      </a:pPr>
                      <a:r>
                        <a:rPr lang="en-US" altLang="zh-CN" sz="1800" kern="100">
                          <a:effectLst/>
                        </a:rPr>
                        <a:t>2019</a:t>
                      </a:r>
                      <a:r>
                        <a:rPr lang="zh-CN" altLang="en-US" sz="1800" kern="100">
                          <a:effectLst/>
                        </a:rPr>
                        <a:t>年中国“两会”人气话题</a:t>
                      </a:r>
                      <a:endParaRPr lang="zh-CN" altLang="en-US" sz="1800" kern="100">
                        <a:effectLst/>
                        <a:latin typeface="微软雅黑" panose="020B0503020204020204" charset="-122"/>
                        <a:ea typeface="微软雅黑" panose="020B0503020204020204" charset="-122"/>
                      </a:endParaRPr>
                    </a:p>
                  </a:txBody>
                  <a:tcPr marL="68580" marR="68580" marT="47625" marB="47625" anchor="ctr"/>
                </a:tc>
              </a:tr>
              <a:tr h="1992414">
                <a:tc>
                  <a:txBody>
                    <a:bodyPr/>
                    <a:lstStyle/>
                    <a:p>
                      <a:pPr marL="0" marR="0" indent="285750" algn="l" fontAlgn="ctr">
                        <a:lnSpc>
                          <a:spcPct val="150000"/>
                        </a:lnSpc>
                        <a:spcBef>
                          <a:spcPts val="0"/>
                        </a:spcBef>
                        <a:spcAft>
                          <a:spcPts val="0"/>
                        </a:spcAft>
                      </a:pPr>
                      <a:r>
                        <a:rPr lang="en-US" altLang="zh-CN" sz="1800" kern="100" dirty="0">
                          <a:effectLst/>
                        </a:rPr>
                        <a:t>1787</a:t>
                      </a:r>
                      <a:r>
                        <a:rPr lang="zh-CN" altLang="en-US" sz="1800" kern="100" dirty="0">
                          <a:effectLst/>
                        </a:rPr>
                        <a:t>年华盛顿主持召开制宪会议、制定</a:t>
                      </a:r>
                      <a:r>
                        <a:rPr lang="en-US" altLang="zh-CN" sz="1800" kern="100" dirty="0">
                          <a:effectLst/>
                        </a:rPr>
                        <a:t>《</a:t>
                      </a:r>
                      <a:r>
                        <a:rPr lang="zh-CN" altLang="en-US" sz="1800" kern="100" dirty="0">
                          <a:effectLst/>
                        </a:rPr>
                        <a:t>美利坚合众国宪法</a:t>
                      </a:r>
                      <a:r>
                        <a:rPr lang="en-US" altLang="zh-CN" sz="1800" kern="100" dirty="0">
                          <a:effectLst/>
                        </a:rPr>
                        <a:t>》</a:t>
                      </a:r>
                      <a:endParaRPr lang="zh-CN" altLang="en-US" sz="1800" kern="100" dirty="0">
                        <a:effectLst/>
                      </a:endParaRPr>
                    </a:p>
                    <a:p>
                      <a:pPr marL="0" marR="0" algn="l" fontAlgn="ctr">
                        <a:lnSpc>
                          <a:spcPct val="150000"/>
                        </a:lnSpc>
                        <a:spcBef>
                          <a:spcPts val="0"/>
                        </a:spcBef>
                        <a:spcAft>
                          <a:spcPts val="0"/>
                        </a:spcAft>
                      </a:pPr>
                      <a:r>
                        <a:rPr lang="en-US" altLang="zh-CN" sz="1800" kern="100" dirty="0">
                          <a:effectLst/>
                        </a:rPr>
                        <a:t>1862</a:t>
                      </a:r>
                      <a:r>
                        <a:rPr lang="zh-CN" altLang="en-US" sz="1800" kern="100" dirty="0">
                          <a:effectLst/>
                        </a:rPr>
                        <a:t>年林肯政府颁布</a:t>
                      </a:r>
                      <a:r>
                        <a:rPr lang="en-US" altLang="zh-CN" sz="1800" kern="100" dirty="0">
                          <a:effectLst/>
                        </a:rPr>
                        <a:t>《</a:t>
                      </a:r>
                      <a:r>
                        <a:rPr lang="zh-CN" altLang="en-US" sz="1800" kern="100" dirty="0">
                          <a:effectLst/>
                        </a:rPr>
                        <a:t>宅地法</a:t>
                      </a:r>
                      <a:r>
                        <a:rPr lang="en-US" altLang="zh-CN" sz="1800" kern="100" dirty="0">
                          <a:effectLst/>
                        </a:rPr>
                        <a:t>》</a:t>
                      </a:r>
                      <a:r>
                        <a:rPr lang="zh-CN" altLang="en-US" sz="1800" kern="100" dirty="0">
                          <a:effectLst/>
                        </a:rPr>
                        <a:t>和</a:t>
                      </a:r>
                      <a:r>
                        <a:rPr lang="en-US" altLang="zh-CN" sz="1800" kern="100" dirty="0">
                          <a:effectLst/>
                        </a:rPr>
                        <a:t>《</a:t>
                      </a:r>
                      <a:r>
                        <a:rPr lang="zh-CN" altLang="en-US" sz="1800" kern="100" dirty="0">
                          <a:effectLst/>
                        </a:rPr>
                        <a:t>解放黑人奴隶宣言）</a:t>
                      </a:r>
                      <a:endParaRPr lang="zh-CN" altLang="en-US" sz="1800" kern="100" dirty="0">
                        <a:effectLst/>
                      </a:endParaRPr>
                    </a:p>
                    <a:p>
                      <a:pPr marL="0" marR="0" algn="l" fontAlgn="ctr">
                        <a:lnSpc>
                          <a:spcPct val="150000"/>
                        </a:lnSpc>
                        <a:spcBef>
                          <a:spcPts val="0"/>
                        </a:spcBef>
                        <a:spcAft>
                          <a:spcPts val="0"/>
                        </a:spcAft>
                      </a:pPr>
                      <a:r>
                        <a:rPr lang="en-US" altLang="zh-CN" sz="1800" kern="100" dirty="0">
                          <a:effectLst/>
                        </a:rPr>
                        <a:t>1933</a:t>
                      </a:r>
                      <a:r>
                        <a:rPr lang="zh-CN" altLang="en-US" sz="1800" kern="100" dirty="0">
                          <a:effectLst/>
                        </a:rPr>
                        <a:t>年罗斯福宣布实施新政，先后颁布</a:t>
                      </a:r>
                      <a:r>
                        <a:rPr lang="en-US" altLang="zh-CN" sz="1800" kern="100" dirty="0">
                          <a:effectLst/>
                        </a:rPr>
                        <a:t>《</a:t>
                      </a:r>
                      <a:r>
                        <a:rPr lang="zh-CN" altLang="en-US" sz="1800" kern="100" dirty="0">
                          <a:effectLst/>
                        </a:rPr>
                        <a:t>全国工业复兴法</a:t>
                      </a:r>
                      <a:r>
                        <a:rPr lang="en-US" altLang="zh-CN" sz="1800" kern="100" dirty="0">
                          <a:effectLst/>
                        </a:rPr>
                        <a:t>》</a:t>
                      </a:r>
                      <a:r>
                        <a:rPr lang="zh-CN" altLang="en-US" sz="1800" kern="100" dirty="0">
                          <a:effectLst/>
                        </a:rPr>
                        <a:t>、</a:t>
                      </a:r>
                      <a:r>
                        <a:rPr lang="en-US" altLang="zh-CN" sz="1800" kern="100" dirty="0">
                          <a:effectLst/>
                        </a:rPr>
                        <a:t>《</a:t>
                      </a:r>
                      <a:r>
                        <a:rPr lang="zh-CN" altLang="en-US" sz="1800" kern="100" dirty="0">
                          <a:effectLst/>
                        </a:rPr>
                        <a:t>全国劳工关系法</a:t>
                      </a:r>
                      <a:r>
                        <a:rPr lang="en-US" altLang="zh-CN" sz="1800" kern="100" dirty="0">
                          <a:effectLst/>
                        </a:rPr>
                        <a:t>》</a:t>
                      </a:r>
                      <a:r>
                        <a:rPr lang="zh-CN" altLang="en-US" sz="1800" kern="100" dirty="0">
                          <a:effectLst/>
                        </a:rPr>
                        <a:t>、</a:t>
                      </a:r>
                      <a:r>
                        <a:rPr lang="en-US" altLang="zh-CN" sz="1800" kern="100" dirty="0">
                          <a:effectLst/>
                        </a:rPr>
                        <a:t>《</a:t>
                      </a:r>
                      <a:r>
                        <a:rPr lang="zh-CN" altLang="en-US" sz="1800" kern="100" dirty="0">
                          <a:effectLst/>
                        </a:rPr>
                        <a:t>社会保险法</a:t>
                      </a:r>
                      <a:r>
                        <a:rPr lang="en-US" altLang="zh-CN" sz="1800" kern="100" dirty="0">
                          <a:effectLst/>
                        </a:rPr>
                        <a:t>》</a:t>
                      </a:r>
                      <a:r>
                        <a:rPr lang="zh-CN" altLang="en-US" sz="1800" kern="100" dirty="0">
                          <a:effectLst/>
                        </a:rPr>
                        <a:t>等</a:t>
                      </a:r>
                      <a:endParaRPr lang="zh-CN" altLang="en-US" sz="1800" kern="100" dirty="0">
                        <a:effectLst/>
                        <a:latin typeface="微软雅黑" panose="020B0503020204020204" charset="-122"/>
                        <a:ea typeface="微软雅黑" panose="020B0503020204020204" charset="-122"/>
                      </a:endParaRPr>
                    </a:p>
                  </a:txBody>
                  <a:tcPr marL="68580" marR="68580" marT="47625" marB="47625" anchor="ctr"/>
                </a:tc>
                <a:tc>
                  <a:txBody>
                    <a:bodyPr/>
                    <a:lstStyle/>
                    <a:p>
                      <a:pPr marL="0" marR="0" indent="285750" algn="l" fontAlgn="ctr">
                        <a:lnSpc>
                          <a:spcPct val="150000"/>
                        </a:lnSpc>
                        <a:spcBef>
                          <a:spcPts val="0"/>
                        </a:spcBef>
                        <a:spcAft>
                          <a:spcPts val="0"/>
                        </a:spcAft>
                      </a:pPr>
                      <a:r>
                        <a:rPr lang="zh-CN" altLang="en-US" sz="1800" kern="100" dirty="0">
                          <a:effectLst/>
                        </a:rPr>
                        <a:t>救命良药进医保改农村厕所、建民生工程发展更加公平更有质量的教育博物馆新需求、新功能文化＋旅游绽放更大魅力打赢蓝天保卫战安全是网约车的底线</a:t>
                      </a:r>
                      <a:endParaRPr lang="zh-CN" altLang="en-US" sz="1800" kern="100" dirty="0">
                        <a:effectLst/>
                        <a:latin typeface="微软雅黑" panose="020B0503020204020204" charset="-122"/>
                        <a:ea typeface="微软雅黑" panose="020B0503020204020204" charset="-122"/>
                      </a:endParaRPr>
                    </a:p>
                  </a:txBody>
                  <a:tcPr marL="68580" marR="68580" marT="47625" marB="47625" anchor="ctr"/>
                </a:tc>
              </a:tr>
              <a:tr h="464139">
                <a:tc>
                  <a:txBody>
                    <a:bodyPr/>
                    <a:lstStyle/>
                    <a:p>
                      <a:pPr marL="0" marR="0" indent="285750" algn="l" fontAlgn="ctr">
                        <a:lnSpc>
                          <a:spcPct val="150000"/>
                        </a:lnSpc>
                        <a:spcBef>
                          <a:spcPts val="0"/>
                        </a:spcBef>
                        <a:spcAft>
                          <a:spcPts val="0"/>
                        </a:spcAft>
                      </a:pPr>
                      <a:r>
                        <a:rPr lang="zh-CN" altLang="en-US" sz="1800" kern="100" dirty="0">
                          <a:effectLst/>
                        </a:rPr>
                        <a:t>（</a:t>
                      </a:r>
                      <a:r>
                        <a:rPr lang="en-US" altLang="zh-CN" sz="1800" kern="100" dirty="0">
                          <a:effectLst/>
                        </a:rPr>
                        <a:t>3</a:t>
                      </a:r>
                      <a:r>
                        <a:rPr lang="zh-CN" altLang="en-US" sz="1800" kern="100" dirty="0">
                          <a:effectLst/>
                        </a:rPr>
                        <a:t>）上述法律文献保障了人民的哪些权利？</a:t>
                      </a:r>
                      <a:endParaRPr lang="zh-CN" altLang="en-US" sz="1800" kern="100" dirty="0">
                        <a:effectLst/>
                        <a:latin typeface="微软雅黑" panose="020B0503020204020204" charset="-122"/>
                        <a:ea typeface="微软雅黑" panose="020B0503020204020204" charset="-122"/>
                      </a:endParaRPr>
                    </a:p>
                  </a:txBody>
                  <a:tcPr marL="68580" marR="68580" marT="47625" marB="47625" anchor="ctr"/>
                </a:tc>
                <a:tc>
                  <a:txBody>
                    <a:bodyPr/>
                    <a:lstStyle/>
                    <a:p>
                      <a:pPr marL="0" marR="0" indent="285750" algn="l" fontAlgn="ctr">
                        <a:lnSpc>
                          <a:spcPct val="150000"/>
                        </a:lnSpc>
                        <a:spcBef>
                          <a:spcPts val="0"/>
                        </a:spcBef>
                        <a:spcAft>
                          <a:spcPts val="0"/>
                        </a:spcAft>
                      </a:pPr>
                      <a:r>
                        <a:rPr lang="zh-CN" altLang="en-US" sz="1800" kern="100" dirty="0">
                          <a:effectLst/>
                        </a:rPr>
                        <a:t>（</a:t>
                      </a:r>
                      <a:r>
                        <a:rPr lang="en-US" altLang="zh-CN" sz="1800" kern="100" dirty="0">
                          <a:effectLst/>
                        </a:rPr>
                        <a:t>4</a:t>
                      </a:r>
                      <a:r>
                        <a:rPr lang="zh-CN" altLang="en-US" sz="1800" kern="100" dirty="0">
                          <a:effectLst/>
                        </a:rPr>
                        <a:t>）</a:t>
                      </a:r>
                      <a:r>
                        <a:rPr lang="en-US" altLang="zh-CN" sz="1800" kern="100" dirty="0">
                          <a:effectLst/>
                        </a:rPr>
                        <a:t>2019</a:t>
                      </a:r>
                      <a:r>
                        <a:rPr lang="zh-CN" altLang="en-US" sz="1800" kern="100" dirty="0">
                          <a:effectLst/>
                        </a:rPr>
                        <a:t>年“两会”人气话题说明了什么？</a:t>
                      </a:r>
                      <a:endParaRPr lang="zh-CN" altLang="en-US" sz="1800" kern="100" dirty="0">
                        <a:effectLst/>
                        <a:latin typeface="微软雅黑" panose="020B0503020204020204" charset="-122"/>
                        <a:ea typeface="微软雅黑" panose="020B0503020204020204" charset="-122"/>
                      </a:endParaRPr>
                    </a:p>
                  </a:txBody>
                  <a:tcPr marL="68580" marR="68580" marT="47625" marB="47625" anchor="ctr"/>
                </a:tc>
              </a:tr>
            </a:tbl>
          </a:graphicData>
        </a:graphic>
      </p:graphicFrame>
      <p:sp>
        <p:nvSpPr>
          <p:cNvPr id="5" name="矩形 4"/>
          <p:cNvSpPr/>
          <p:nvPr/>
        </p:nvSpPr>
        <p:spPr>
          <a:xfrm>
            <a:off x="497539" y="675640"/>
            <a:ext cx="11416553" cy="1015663"/>
          </a:xfrm>
          <a:prstGeom prst="rect">
            <a:avLst/>
          </a:prstGeom>
        </p:spPr>
        <p:txBody>
          <a:bodyPr wrap="square">
            <a:spAutoFit/>
          </a:bodyPr>
          <a:lstStyle/>
          <a:p>
            <a:r>
              <a:rPr lang="en-US" altLang="zh-CN" sz="2000" dirty="0" smtClean="0">
                <a:latin typeface="微软雅黑" panose="020B0503020204020204" charset="-122"/>
                <a:ea typeface="微软雅黑" panose="020B0503020204020204" charset="-122"/>
              </a:rPr>
              <a:t>5</a:t>
            </a:r>
            <a:r>
              <a:rPr lang="zh-CN" altLang="en-US"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2019·</a:t>
            </a:r>
            <a:r>
              <a:rPr lang="zh-CN" altLang="en-US" sz="2000" dirty="0" smtClean="0">
                <a:latin typeface="微软雅黑" panose="020B0503020204020204" charset="-122"/>
                <a:ea typeface="微软雅黑" panose="020B0503020204020204" charset="-122"/>
              </a:rPr>
              <a:t>山西）</a:t>
            </a:r>
            <a:r>
              <a:rPr lang="zh-CN" altLang="en-US" sz="2000" dirty="0">
                <a:latin typeface="微软雅黑" panose="020B0503020204020204" charset="-122"/>
                <a:ea typeface="微软雅黑" panose="020B0503020204020204" charset="-122"/>
              </a:rPr>
              <a:t>人类对文明的追求既需要薪火相传，代代守护，更需要交流互鉴，推陈出新。李老师以“文明之光”为主题设计了下面的学习任务单。请你完成相关学习任务。</a:t>
            </a:r>
            <a:endParaRPr lang="zh-CN" altLang="en-US" sz="2000" dirty="0">
              <a:latin typeface="微软雅黑" panose="020B0503020204020204" charset="-122"/>
              <a:ea typeface="微软雅黑" panose="020B0503020204020204" charset="-122"/>
            </a:endParaRPr>
          </a:p>
          <a:p>
            <a:r>
              <a:rPr lang="zh-CN" altLang="en-US" sz="2000" dirty="0" smtClean="0">
                <a:latin typeface="微软雅黑" panose="020B0503020204020204" charset="-122"/>
                <a:ea typeface="微软雅黑" panose="020B0503020204020204" charset="-122"/>
              </a:rPr>
              <a:t>任务三（保障民权</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关注政治文明）</a:t>
            </a:r>
            <a:endParaRPr lang="zh-CN" altLang="en-US" sz="2000" dirty="0">
              <a:latin typeface="微软雅黑" panose="020B0503020204020204" charset="-122"/>
              <a:ea typeface="微软雅黑" panose="020B0503020204020204" charset="-122"/>
            </a:endParaRPr>
          </a:p>
        </p:txBody>
      </p:sp>
      <p:sp>
        <p:nvSpPr>
          <p:cNvPr id="8" name="矩形 7"/>
          <p:cNvSpPr/>
          <p:nvPr/>
        </p:nvSpPr>
        <p:spPr>
          <a:xfrm>
            <a:off x="497539" y="5378388"/>
            <a:ext cx="10919014" cy="707886"/>
          </a:xfrm>
          <a:prstGeom prst="rect">
            <a:avLst/>
          </a:prstGeom>
        </p:spPr>
        <p:txBody>
          <a:bodyPr wrap="square">
            <a:spAutoFit/>
          </a:bodyPr>
          <a:lstStyle/>
          <a:p>
            <a:pPr fontAlgn="ct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参考答案</a:t>
            </a:r>
            <a:r>
              <a:rPr lang="en-US" altLang="zh-CN" sz="2000" dirty="0">
                <a:solidFill>
                  <a:srgbClr val="FF0000"/>
                </a:solidFill>
                <a:latin typeface="微软雅黑" panose="020B0503020204020204" charset="-122"/>
                <a:ea typeface="微软雅黑" panose="020B0503020204020204" charset="-122"/>
              </a:rPr>
              <a:t>】</a:t>
            </a:r>
            <a:r>
              <a:rPr lang="zh-CN" altLang="en-US" sz="2000" dirty="0" smtClean="0">
                <a:solidFill>
                  <a:srgbClr val="FF0000"/>
                </a:solidFill>
                <a:latin typeface="微软雅黑" panose="020B0503020204020204" charset="-122"/>
                <a:ea typeface="微软雅黑" panose="020B0503020204020204" charset="-122"/>
              </a:rPr>
              <a:t>（</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）保障公民自由、平等的权利；人身白由权：获得土地的权利：获得工作的权利；各项社会福利保障制度等。</a:t>
            </a:r>
            <a:endParaRPr lang="zh-CN" altLang="en-US" sz="20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5463" y="2071247"/>
            <a:ext cx="11080372" cy="4308872"/>
          </a:xfrm>
          <a:prstGeom prst="rect">
            <a:avLst/>
          </a:prstGeom>
        </p:spPr>
        <p:txBody>
          <a:bodyPr wrap="square">
            <a:spAutoFit/>
          </a:bodyPr>
          <a:lstStyle/>
          <a:p>
            <a:pPr>
              <a:spcAft>
                <a:spcPts val="600"/>
              </a:spcAft>
            </a:pP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、专制主义</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是与民主政体</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民主政治体制</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相对立的概念，指一个人或少数几</a:t>
            </a:r>
            <a:r>
              <a:rPr lang="zh-CN" altLang="en-US" sz="2400" dirty="0" smtClean="0">
                <a:latin typeface="微软雅黑" panose="020B0503020204020204" charset="-122"/>
                <a:ea typeface="微软雅黑" panose="020B0503020204020204" charset="-122"/>
              </a:rPr>
              <a:t>个人独裁</a:t>
            </a:r>
            <a:r>
              <a:rPr lang="zh-CN" altLang="en-US" sz="2400" dirty="0">
                <a:latin typeface="微软雅黑" panose="020B0503020204020204" charset="-122"/>
                <a:ea typeface="微软雅黑" panose="020B0503020204020204" charset="-122"/>
              </a:rPr>
              <a:t>的政权组织形式，是体现在帝位终身制和皇位世袭制上，其主要特征是皇帝个人的专断独裁，汇集国家最高权力于一身，从决策到行使军政财政大权都具有独断性和随意性。 专制主义是决策方式</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a:spcAft>
                <a:spcPts val="600"/>
              </a:spcAft>
            </a:pP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、中央集权</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是相对于地方分权而言的，其特点是地方政府在政治、经济、军事方面没有独立性，必须严格服从中央政府的命令，一切受制于中央。中央集权是管理方式</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、二者之间的联系</a:t>
            </a:r>
            <a:r>
              <a:rPr lang="en-US" altLang="zh-CN" sz="2400" dirty="0">
                <a:latin typeface="微软雅黑" panose="020B0503020204020204" charset="-122"/>
                <a:ea typeface="微软雅黑" panose="020B0503020204020204" charset="-122"/>
              </a:rPr>
              <a:t>:①</a:t>
            </a:r>
            <a:r>
              <a:rPr lang="zh-CN" altLang="en-US" sz="2400" dirty="0">
                <a:latin typeface="微软雅黑" panose="020B0503020204020204" charset="-122"/>
                <a:ea typeface="微软雅黑" panose="020B0503020204020204" charset="-122"/>
              </a:rPr>
              <a:t>地方和中央都必须服从皇帝一人。②专制主义皇权加强时，往往是中央集权比较有效时，专制主义皇权削弱时，往往也是中央集权不力时</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、在中国古代封建社会中专制主义是针对皇权和相权而言的，中央集权是针对中央和地方来讲的。</a:t>
            </a:r>
            <a:endParaRPr lang="zh-CN" altLang="en-US" sz="2400" dirty="0">
              <a:latin typeface="微软雅黑" panose="020B0503020204020204" charset="-122"/>
              <a:ea typeface="微软雅黑" panose="020B0503020204020204" charset="-122"/>
            </a:endParaRPr>
          </a:p>
        </p:txBody>
      </p:sp>
      <p:sp>
        <p:nvSpPr>
          <p:cNvPr id="3" name="文本框 2"/>
          <p:cNvSpPr txBox="1"/>
          <p:nvPr/>
        </p:nvSpPr>
        <p:spPr>
          <a:xfrm>
            <a:off x="1547383" y="574973"/>
            <a:ext cx="9063355" cy="583565"/>
          </a:xfrm>
          <a:prstGeom prst="rect">
            <a:avLst/>
          </a:prstGeom>
          <a:noFill/>
        </p:spPr>
        <p:txBody>
          <a:bodyPr wrap="square" rtlCol="0">
            <a:spAutoFit/>
          </a:bodyPr>
          <a:lstStyle/>
          <a:p>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中国古代的政治制度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专制主义中央集权制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TextBox 4"/>
          <p:cNvSpPr txBox="1"/>
          <p:nvPr/>
        </p:nvSpPr>
        <p:spPr>
          <a:xfrm>
            <a:off x="4102342" y="1317812"/>
            <a:ext cx="3953436" cy="523220"/>
          </a:xfrm>
          <a:prstGeom prst="rect">
            <a:avLst/>
          </a:prstGeom>
          <a:noFill/>
        </p:spPr>
        <p:txBody>
          <a:bodyPr wrap="square" rtlCol="0">
            <a:spAutoFit/>
          </a:bodyPr>
          <a:lstStyle/>
          <a:p>
            <a:pPr algn="ctr"/>
            <a:r>
              <a:rPr lang="zh-CN" altLang="en-US" sz="2800" dirty="0" smtClean="0">
                <a:latin typeface="微软雅黑" panose="020B0503020204020204" charset="-122"/>
                <a:ea typeface="微软雅黑" panose="020B0503020204020204" charset="-122"/>
              </a:rPr>
              <a:t>一、概念解释</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25368" y="566046"/>
            <a:ext cx="9063355" cy="583565"/>
          </a:xfrm>
          <a:prstGeom prst="rect">
            <a:avLst/>
          </a:prstGeom>
          <a:noFill/>
        </p:spPr>
        <p:txBody>
          <a:bodyPr wrap="square" rtlCol="0">
            <a:spAutoFit/>
          </a:bodyPr>
          <a:lstStyle/>
          <a:p>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中国古代的政治制度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专制主义中央集权制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graphicFrame>
        <p:nvGraphicFramePr>
          <p:cNvPr id="4" name="图示 3"/>
          <p:cNvGraphicFramePr/>
          <p:nvPr/>
        </p:nvGraphicFramePr>
        <p:xfrm>
          <a:off x="513920" y="2030505"/>
          <a:ext cx="11130280" cy="45047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4102342" y="1297079"/>
            <a:ext cx="3953436" cy="523220"/>
          </a:xfrm>
          <a:prstGeom prst="rect">
            <a:avLst/>
          </a:prstGeom>
          <a:noFill/>
        </p:spPr>
        <p:txBody>
          <a:bodyPr wrap="square" rtlCol="0">
            <a:spAutoFit/>
          </a:bodyPr>
          <a:lstStyle/>
          <a:p>
            <a:pPr algn="ctr"/>
            <a:r>
              <a:rPr lang="zh-CN" altLang="en-US" sz="2800" dirty="0">
                <a:latin typeface="微软雅黑" panose="020B0503020204020204" charset="-122"/>
                <a:ea typeface="微软雅黑" panose="020B0503020204020204" charset="-122"/>
              </a:rPr>
              <a:t>二</a:t>
            </a:r>
            <a:r>
              <a:rPr lang="zh-CN" altLang="en-US" sz="2800" dirty="0" smtClean="0">
                <a:latin typeface="微软雅黑" panose="020B0503020204020204" charset="-122"/>
                <a:ea typeface="微软雅黑" panose="020B0503020204020204" charset="-122"/>
              </a:rPr>
              <a:t>、发展历程</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427168" y="1304365"/>
          <a:ext cx="11433138" cy="533848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2"/>
          <p:cNvSpPr txBox="1"/>
          <p:nvPr/>
        </p:nvSpPr>
        <p:spPr>
          <a:xfrm>
            <a:off x="2199771" y="552264"/>
            <a:ext cx="8504088" cy="584775"/>
          </a:xfrm>
          <a:prstGeom prst="rect">
            <a:avLst/>
          </a:prstGeom>
          <a:noFill/>
        </p:spPr>
        <p:txBody>
          <a:bodyPr wrap="square" rtlCol="0">
            <a:spAutoFit/>
          </a:bodyPr>
          <a:lstStyle/>
          <a:p>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中国古代的政治制度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专制主义中央集权制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62491" y="1358153"/>
          <a:ext cx="11433138" cy="517711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2"/>
          <p:cNvSpPr txBox="1"/>
          <p:nvPr/>
        </p:nvSpPr>
        <p:spPr>
          <a:xfrm>
            <a:off x="1547383" y="625139"/>
            <a:ext cx="9063355" cy="583565"/>
          </a:xfrm>
          <a:prstGeom prst="rect">
            <a:avLst/>
          </a:prstGeom>
          <a:noFill/>
        </p:spPr>
        <p:txBody>
          <a:bodyPr wrap="square" rtlCol="0">
            <a:spAutoFit/>
          </a:bodyPr>
          <a:lstStyle/>
          <a:p>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中国古代的政治制度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专制主义中央集权制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718" y="1474922"/>
            <a:ext cx="11644163" cy="5262979"/>
          </a:xfrm>
          <a:prstGeom prst="rect">
            <a:avLst/>
          </a:prstGeom>
        </p:spPr>
        <p:txBody>
          <a:bodyPr wrap="square">
            <a:spAutoFit/>
          </a:bodyPr>
          <a:lstStyle/>
          <a:p>
            <a:r>
              <a:rPr lang="zh-CN" altLang="en-US" sz="2400" dirty="0" smtClean="0">
                <a:latin typeface="微软雅黑" panose="020B0503020204020204" charset="-122"/>
                <a:ea typeface="微软雅黑" panose="020B0503020204020204" charset="-122"/>
              </a:rPr>
              <a:t>（一）积极方面：</a:t>
            </a:r>
            <a:endParaRPr lang="zh-CN" altLang="en-US"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① 利于多民族封建专制国家的建立、巩固和发展，利于维护祖国统一与领土完整。</a:t>
            </a:r>
            <a:endParaRPr lang="zh-CN" altLang="en-US"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② 能有效地组织人力、物力和财力从事大规模的生产活动和经济建设，利于社会经济的发展。</a:t>
            </a:r>
            <a:endParaRPr lang="zh-CN" altLang="en-US"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③ 在统一的环境下，利于各民族的融合，利于各地区的经济文化交流。</a:t>
            </a:r>
            <a:endParaRPr lang="zh-CN" altLang="en-US"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④ 为人类创造了高度物质文明和精神文明。</a:t>
            </a:r>
            <a:endParaRPr lang="zh-CN" altLang="en-US" sz="2400" dirty="0" smtClean="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⑤</a:t>
            </a:r>
            <a:r>
              <a:rPr lang="zh-CN" altLang="en-US" sz="2400" dirty="0">
                <a:latin typeface="微软雅黑" panose="020B0503020204020204" charset="-122"/>
                <a:ea typeface="微软雅黑" panose="020B0503020204020204" charset="-122"/>
              </a:rPr>
              <a:t>有利于巩固国家的统一，促进经济文化的发展，同时也导致了君主专制。在我国封建社会延续几千多年影响深远</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zh-CN" altLang="en-US" sz="2400" dirty="0" smtClean="0">
                <a:latin typeface="微软雅黑" panose="020B0503020204020204" charset="-122"/>
                <a:ea typeface="微软雅黑" panose="020B0503020204020204" charset="-122"/>
              </a:rPr>
              <a:t>（二）消极方面：</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① 皇权专制极易形成暴政、腐败现象，是阻碍历史发展的因素</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② 在思想上表现为独尊一家，钳制了思想，压抑了创造力</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③ 在封建社会末期，阻碍了新兴的资本主义生产关系萌芽的发展，束缚了社会生产力的发展，妨碍了中国社会的进步</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④ 助长了官僚作风和贪污腐败之风。</a:t>
            </a:r>
            <a:endParaRPr lang="zh-CN" altLang="en-US" sz="2400" dirty="0">
              <a:latin typeface="微软雅黑" panose="020B0503020204020204" charset="-122"/>
              <a:ea typeface="微软雅黑" panose="020B0503020204020204" charset="-122"/>
            </a:endParaRPr>
          </a:p>
        </p:txBody>
      </p:sp>
      <p:sp>
        <p:nvSpPr>
          <p:cNvPr id="3" name="TextBox 2"/>
          <p:cNvSpPr txBox="1"/>
          <p:nvPr/>
        </p:nvSpPr>
        <p:spPr>
          <a:xfrm>
            <a:off x="4102342" y="1074999"/>
            <a:ext cx="3953436" cy="523220"/>
          </a:xfrm>
          <a:prstGeom prst="rect">
            <a:avLst/>
          </a:prstGeom>
          <a:noFill/>
        </p:spPr>
        <p:txBody>
          <a:bodyPr wrap="square" rtlCol="0">
            <a:spAutoFit/>
          </a:bodyPr>
          <a:lstStyle/>
          <a:p>
            <a:pPr algn="ctr"/>
            <a:r>
              <a:rPr lang="zh-CN" altLang="en-US" sz="2800" dirty="0" smtClean="0">
                <a:latin typeface="微软雅黑" panose="020B0503020204020204" charset="-122"/>
                <a:ea typeface="微软雅黑" panose="020B0503020204020204" charset="-122"/>
              </a:rPr>
              <a:t>三、作用</a:t>
            </a:r>
            <a:endParaRPr lang="zh-CN" altLang="en-US" sz="2800" dirty="0">
              <a:latin typeface="微软雅黑" panose="020B0503020204020204" charset="-122"/>
              <a:ea typeface="微软雅黑" panose="020B0503020204020204" charset="-122"/>
            </a:endParaRPr>
          </a:p>
        </p:txBody>
      </p:sp>
      <p:sp>
        <p:nvSpPr>
          <p:cNvPr id="5" name="文本框 2"/>
          <p:cNvSpPr txBox="1"/>
          <p:nvPr/>
        </p:nvSpPr>
        <p:spPr>
          <a:xfrm>
            <a:off x="2374582" y="491434"/>
            <a:ext cx="9063355" cy="583565"/>
          </a:xfrm>
          <a:prstGeom prst="rect">
            <a:avLst/>
          </a:prstGeom>
          <a:noFill/>
        </p:spPr>
        <p:txBody>
          <a:bodyPr wrap="square" rtlCol="0">
            <a:spAutoFit/>
          </a:bodyPr>
          <a:lstStyle/>
          <a:p>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中国古代的政治制度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专制主义中央集权制</a:t>
            </a:r>
            <a:endParaRPr lang="zh-CN" altLang="en-US" sz="32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8941</Words>
  <Application>WPS 演示</Application>
  <PresentationFormat>自定义</PresentationFormat>
  <Paragraphs>334</Paragraphs>
  <Slides>41</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41</vt:i4>
      </vt:variant>
    </vt:vector>
  </HeadingPairs>
  <TitlesOfParts>
    <vt:vector size="56" baseType="lpstr">
      <vt:lpstr>Arial</vt:lpstr>
      <vt:lpstr>宋体</vt:lpstr>
      <vt:lpstr>Wingdings</vt:lpstr>
      <vt:lpstr>隶书</vt:lpstr>
      <vt:lpstr>微软雅黑</vt:lpstr>
      <vt:lpstr>华文新魏</vt:lpstr>
      <vt:lpstr>方正北魏楷书简体</vt:lpstr>
      <vt:lpstr>方正黄草简体</vt:lpstr>
      <vt:lpstr>等线</vt:lpstr>
      <vt:lpstr>Arial Unicode MS</vt:lpstr>
      <vt:lpstr>等线 Light</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19830653@qq.com</dc:creator>
  <cp:lastModifiedBy>Administrator</cp:lastModifiedBy>
  <cp:revision>286</cp:revision>
  <dcterms:created xsi:type="dcterms:W3CDTF">2018-01-26T23:40:00Z</dcterms:created>
  <dcterms:modified xsi:type="dcterms:W3CDTF">2020-04-03T02:28:38Z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